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10" r:id="rId4"/>
    <p:sldId id="550" r:id="rId5"/>
    <p:sldId id="549" r:id="rId6"/>
    <p:sldId id="551" r:id="rId7"/>
    <p:sldId id="536" r:id="rId8"/>
    <p:sldId id="546" r:id="rId9"/>
    <p:sldId id="552" r:id="rId10"/>
    <p:sldId id="545" r:id="rId11"/>
    <p:sldId id="533" r:id="rId12"/>
    <p:sldId id="554" r:id="rId13"/>
    <p:sldId id="534" r:id="rId14"/>
    <p:sldId id="553" r:id="rId15"/>
    <p:sldId id="507" r:id="rId16"/>
    <p:sldId id="501" r:id="rId17"/>
    <p:sldId id="556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0">
          <p15:clr>
            <a:srgbClr val="A4A3A4"/>
          </p15:clr>
        </p15:guide>
        <p15:guide id="2" orient="horz" pos="1592">
          <p15:clr>
            <a:srgbClr val="A4A3A4"/>
          </p15:clr>
        </p15:guide>
        <p15:guide id="3" pos="3840">
          <p15:clr>
            <a:srgbClr val="A4A3A4"/>
          </p15:clr>
        </p15:guide>
        <p15:guide id="4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99556" autoAdjust="0"/>
  </p:normalViewPr>
  <p:slideViewPr>
    <p:cSldViewPr>
      <p:cViewPr varScale="1">
        <p:scale>
          <a:sx n="118" d="100"/>
          <a:sy n="118" d="100"/>
        </p:scale>
        <p:origin x="102" y="114"/>
      </p:cViewPr>
      <p:guideLst>
        <p:guide orient="horz" pos="2150"/>
        <p:guide orient="horz" pos="1592"/>
        <p:guide pos="3840"/>
        <p:guide pos="28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64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32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25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0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分数乘法（三）（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CFF46D4-7152-4EC1-BCF6-18135A1BDCED}"/>
              </a:ext>
            </a:extLst>
          </p:cNvPr>
          <p:cNvGrpSpPr/>
          <p:nvPr userDrawn="1"/>
        </p:nvGrpSpPr>
        <p:grpSpPr>
          <a:xfrm>
            <a:off x="7974315" y="4737591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646C4B26-BEE2-4D03-A3C2-71350F0F559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E6078BE3-050E-4DE2-A2DD-56B67B0252DF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36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61145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分数乘法（三）（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5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圆角矩形 35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7" name="圆角矩形 36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8" name="圆角矩形 37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9" name="圆角矩形 38">
            <a:hlinkClick r:id="rId7" action="ppaction://hlinksldjump"/>
          </p:cNvPr>
          <p:cNvSpPr/>
          <p:nvPr/>
        </p:nvSpPr>
        <p:spPr>
          <a:xfrm>
            <a:off x="5129664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0" name="矩形 39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1" name="圆角矩形 40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3" name="组合 4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7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20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5" name="Oval 21"/>
          <p:cNvSpPr>
            <a:spLocks noChangeArrowheads="1"/>
          </p:cNvSpPr>
          <p:nvPr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6" name="Oval 22"/>
          <p:cNvSpPr>
            <a:spLocks noChangeArrowheads="1"/>
          </p:cNvSpPr>
          <p:nvPr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2" t="34600" r="10000" b="44400"/>
          <a:stretch>
            <a:fillRect/>
          </a:stretch>
        </p:blipFill>
        <p:spPr>
          <a:xfrm>
            <a:off x="436705" y="544034"/>
            <a:ext cx="4484876" cy="1724952"/>
          </a:xfrm>
          <a:prstGeom prst="rect">
            <a:avLst/>
          </a:prstGeom>
        </p:spPr>
      </p:pic>
      <p:grpSp>
        <p:nvGrpSpPr>
          <p:cNvPr id="74" name="组合 73"/>
          <p:cNvGrpSpPr/>
          <p:nvPr/>
        </p:nvGrpSpPr>
        <p:grpSpPr>
          <a:xfrm>
            <a:off x="5221800" y="843558"/>
            <a:ext cx="3801153" cy="2490024"/>
            <a:chOff x="5221800" y="843558"/>
            <a:chExt cx="3801153" cy="2490024"/>
          </a:xfrm>
          <a:noFill/>
        </p:grpSpPr>
        <p:sp>
          <p:nvSpPr>
            <p:cNvPr id="86" name="云形标注 5"/>
            <p:cNvSpPr>
              <a:spLocks noChangeArrowheads="1"/>
            </p:cNvSpPr>
            <p:nvPr/>
          </p:nvSpPr>
          <p:spPr bwMode="auto">
            <a:xfrm>
              <a:off x="5221800" y="843558"/>
              <a:ext cx="2852625" cy="1699121"/>
            </a:xfrm>
            <a:prstGeom prst="cloudCallout">
              <a:avLst>
                <a:gd name="adj1" fmla="val 48728"/>
                <a:gd name="adj2" fmla="val 56294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466024" y="1116802"/>
              <a:ext cx="3556929" cy="2216780"/>
              <a:chOff x="4842064" y="2058742"/>
              <a:chExt cx="3556929" cy="2216780"/>
            </a:xfrm>
            <a:grpFill/>
          </p:grpSpPr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246648" y="2738653"/>
                <a:ext cx="1152345" cy="1536869"/>
              </a:xfrm>
              <a:prstGeom prst="rect">
                <a:avLst/>
              </a:prstGeom>
              <a:grpFill/>
            </p:spPr>
          </p:pic>
          <p:sp>
            <p:nvSpPr>
              <p:cNvPr id="73" name="文本框 72"/>
              <p:cNvSpPr txBox="1"/>
              <p:nvPr/>
            </p:nvSpPr>
            <p:spPr>
              <a:xfrm>
                <a:off x="4842064" y="2058742"/>
                <a:ext cx="2688176" cy="1235916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淘气在月球上的体重是多少千克？在火星上呢？</a:t>
                </a:r>
              </a:p>
            </p:txBody>
          </p:sp>
        </p:grpSp>
      </p:grpSp>
      <p:sp>
        <p:nvSpPr>
          <p:cNvPr id="28" name="圆角矩形标注 27"/>
          <p:cNvSpPr/>
          <p:nvPr/>
        </p:nvSpPr>
        <p:spPr>
          <a:xfrm>
            <a:off x="595412" y="661502"/>
            <a:ext cx="1337590" cy="387588"/>
          </a:xfrm>
          <a:prstGeom prst="wedgeRoundRectCallout">
            <a:avLst>
              <a:gd name="adj1" fmla="val -5162"/>
              <a:gd name="adj2" fmla="val 6602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体重是</a:t>
            </a:r>
            <a:r>
              <a:rPr lang="en-US" altLang="zh-CN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42kg</a:t>
            </a: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75" name="圆角矩形标注 74"/>
          <p:cNvSpPr/>
          <p:nvPr/>
        </p:nvSpPr>
        <p:spPr>
          <a:xfrm>
            <a:off x="2018339" y="400175"/>
            <a:ext cx="1355148" cy="762667"/>
          </a:xfrm>
          <a:prstGeom prst="wedgeRoundRectCallout">
            <a:avLst>
              <a:gd name="adj1" fmla="val -11002"/>
              <a:gd name="adj2" fmla="val 6436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体重是地球上的   。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2533465" y="639730"/>
            <a:ext cx="291450" cy="556128"/>
            <a:chOff x="4333462" y="3614720"/>
            <a:chExt cx="291450" cy="556128"/>
          </a:xfrm>
        </p:grpSpPr>
        <p:sp>
          <p:nvSpPr>
            <p:cNvPr id="76" name="文本框 75"/>
            <p:cNvSpPr txBox="1"/>
            <p:nvPr/>
          </p:nvSpPr>
          <p:spPr>
            <a:xfrm>
              <a:off x="4333462" y="361472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4337654" y="383229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4399768" y="3913624"/>
              <a:ext cx="17223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" name="圆角矩形标注 80"/>
          <p:cNvSpPr/>
          <p:nvPr/>
        </p:nvSpPr>
        <p:spPr>
          <a:xfrm>
            <a:off x="3464708" y="339502"/>
            <a:ext cx="1515877" cy="762667"/>
          </a:xfrm>
          <a:prstGeom prst="wedgeRoundRectCallout">
            <a:avLst>
              <a:gd name="adj1" fmla="val -23928"/>
              <a:gd name="adj2" fmla="val 5865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体重是地球上的   。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3766672" y="577232"/>
            <a:ext cx="293473" cy="556128"/>
            <a:chOff x="4333462" y="3614720"/>
            <a:chExt cx="266794" cy="556128"/>
          </a:xfrm>
        </p:grpSpPr>
        <p:sp>
          <p:nvSpPr>
            <p:cNvPr id="83" name="文本框 82"/>
            <p:cNvSpPr txBox="1"/>
            <p:nvPr/>
          </p:nvSpPr>
          <p:spPr>
            <a:xfrm>
              <a:off x="4333462" y="3614720"/>
              <a:ext cx="262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4337654" y="3832294"/>
              <a:ext cx="2626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4399768" y="3913624"/>
              <a:ext cx="17223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2632205" y="2695317"/>
            <a:ext cx="3309378" cy="851485"/>
            <a:chOff x="2742378" y="3060097"/>
            <a:chExt cx="3309378" cy="851485"/>
          </a:xfrm>
        </p:grpSpPr>
        <p:sp>
          <p:nvSpPr>
            <p:cNvPr id="88" name="TextBox 7"/>
            <p:cNvSpPr txBox="1">
              <a:spLocks noChangeArrowheads="1"/>
            </p:cNvSpPr>
            <p:nvPr/>
          </p:nvSpPr>
          <p:spPr bwMode="auto">
            <a:xfrm>
              <a:off x="5020600" y="3217962"/>
              <a:ext cx="103115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1" dirty="0"/>
                <a:t>（千克）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3010921" y="3333039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3328890" y="3196054"/>
              <a:ext cx="335653" cy="667924"/>
              <a:chOff x="3693330" y="1244649"/>
              <a:chExt cx="320730" cy="667924"/>
            </a:xfrm>
          </p:grpSpPr>
          <p:sp>
            <p:nvSpPr>
              <p:cNvPr id="106" name="文本框 105"/>
              <p:cNvSpPr txBox="1"/>
              <p:nvPr/>
            </p:nvSpPr>
            <p:spPr>
              <a:xfrm>
                <a:off x="3702864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3698467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1" name="文本框 90"/>
            <p:cNvSpPr txBox="1"/>
            <p:nvPr/>
          </p:nvSpPr>
          <p:spPr>
            <a:xfrm>
              <a:off x="2742378" y="3327914"/>
              <a:ext cx="4892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3606732" y="3196484"/>
              <a:ext cx="1653111" cy="667924"/>
              <a:chOff x="2264593" y="3375658"/>
              <a:chExt cx="1653111" cy="667924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2264593" y="3375658"/>
                <a:ext cx="1441404" cy="667924"/>
                <a:chOff x="5814580" y="1734872"/>
                <a:chExt cx="1441404" cy="667924"/>
              </a:xfrm>
            </p:grpSpPr>
            <p:grpSp>
              <p:nvGrpSpPr>
                <p:cNvPr id="100" name="组合 99"/>
                <p:cNvGrpSpPr/>
                <p:nvPr/>
              </p:nvGrpSpPr>
              <p:grpSpPr>
                <a:xfrm>
                  <a:off x="6095659" y="1734872"/>
                  <a:ext cx="1075808" cy="667924"/>
                  <a:chOff x="3690608" y="1244649"/>
                  <a:chExt cx="1027982" cy="667924"/>
                </a:xfrm>
              </p:grpSpPr>
              <p:sp>
                <p:nvSpPr>
                  <p:cNvPr id="103" name="文本框 102"/>
                  <p:cNvSpPr txBox="1"/>
                  <p:nvPr/>
                </p:nvSpPr>
                <p:spPr>
                  <a:xfrm>
                    <a:off x="3711554" y="1244649"/>
                    <a:ext cx="78915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42×1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104" name="文本框 103"/>
                  <p:cNvSpPr txBox="1"/>
                  <p:nvPr/>
                </p:nvSpPr>
                <p:spPr>
                  <a:xfrm>
                    <a:off x="3897004" y="1512463"/>
                    <a:ext cx="82158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6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05" name="直接连接符 104"/>
                  <p:cNvCxnSpPr/>
                  <p:nvPr/>
                </p:nvCxnSpPr>
                <p:spPr>
                  <a:xfrm>
                    <a:off x="3690608" y="1593793"/>
                    <a:ext cx="79720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1" name="文本框 100"/>
                <p:cNvSpPr txBox="1"/>
                <p:nvPr/>
              </p:nvSpPr>
              <p:spPr>
                <a:xfrm>
                  <a:off x="5814580" y="1858364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2" name="文本框 101"/>
                <p:cNvSpPr txBox="1"/>
                <p:nvPr/>
              </p:nvSpPr>
              <p:spPr>
                <a:xfrm>
                  <a:off x="6928520" y="1854256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99" name="文本框 98"/>
              <p:cNvSpPr txBox="1"/>
              <p:nvPr/>
            </p:nvSpPr>
            <p:spPr>
              <a:xfrm>
                <a:off x="3604798" y="349283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93" name="直接连接符 92"/>
            <p:cNvCxnSpPr/>
            <p:nvPr/>
          </p:nvCxnSpPr>
          <p:spPr>
            <a:xfrm>
              <a:off x="4027177" y="3333661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文本框 93"/>
            <p:cNvSpPr txBox="1"/>
            <p:nvPr/>
          </p:nvSpPr>
          <p:spPr>
            <a:xfrm>
              <a:off x="3779681" y="306009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94"/>
            <p:cNvCxnSpPr/>
            <p:nvPr/>
          </p:nvCxnSpPr>
          <p:spPr>
            <a:xfrm>
              <a:off x="4149213" y="3594046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文本框 95"/>
            <p:cNvSpPr txBox="1"/>
            <p:nvPr/>
          </p:nvSpPr>
          <p:spPr>
            <a:xfrm>
              <a:off x="4365339" y="351147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52117" y="3347128"/>
            <a:ext cx="3472668" cy="851485"/>
            <a:chOff x="2652117" y="3347128"/>
            <a:chExt cx="3472668" cy="851485"/>
          </a:xfrm>
        </p:grpSpPr>
        <p:grpSp>
          <p:nvGrpSpPr>
            <p:cNvPr id="109" name="组合 108"/>
            <p:cNvGrpSpPr/>
            <p:nvPr/>
          </p:nvGrpSpPr>
          <p:grpSpPr>
            <a:xfrm>
              <a:off x="2652117" y="3347128"/>
              <a:ext cx="3472668" cy="851485"/>
              <a:chOff x="2742378" y="3060097"/>
              <a:chExt cx="3472668" cy="851485"/>
            </a:xfrm>
          </p:grpSpPr>
          <p:sp>
            <p:nvSpPr>
              <p:cNvPr id="110" name="TextBox 7"/>
              <p:cNvSpPr txBox="1">
                <a:spLocks noChangeArrowheads="1"/>
              </p:cNvSpPr>
              <p:nvPr/>
            </p:nvSpPr>
            <p:spPr bwMode="auto">
              <a:xfrm>
                <a:off x="5183890" y="3217962"/>
                <a:ext cx="1031156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25000"/>
                  </a:lnSpc>
                  <a:defRPr sz="2000">
                    <a:latin typeface="楷体" panose="02010609060101010101" pitchFamily="49" charset="-122"/>
                    <a:ea typeface="楷体" panose="02010609060101010101" pitchFamily="49" charset="-122"/>
                  </a:defRPr>
                </a:lvl1pPr>
                <a:lvl2pPr eaLnBrk="0" hangingPunct="0"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b="1" dirty="0"/>
                  <a:t>（千克）</a:t>
                </a: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3010921" y="3333039"/>
                <a:ext cx="13005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>
                <a:off x="3328890" y="3196054"/>
                <a:ext cx="335653" cy="667924"/>
                <a:chOff x="3693330" y="1244649"/>
                <a:chExt cx="320730" cy="667924"/>
              </a:xfrm>
            </p:grpSpPr>
            <p:sp>
              <p:nvSpPr>
                <p:cNvPr id="131" name="文本框 130"/>
                <p:cNvSpPr txBox="1"/>
                <p:nvPr/>
              </p:nvSpPr>
              <p:spPr>
                <a:xfrm>
                  <a:off x="3702864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32" name="文本框 131"/>
                <p:cNvSpPr txBox="1"/>
                <p:nvPr/>
              </p:nvSpPr>
              <p:spPr>
                <a:xfrm>
                  <a:off x="3698467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8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33" name="直接连接符 132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" name="文本框 116"/>
              <p:cNvSpPr txBox="1"/>
              <p:nvPr/>
            </p:nvSpPr>
            <p:spPr>
              <a:xfrm>
                <a:off x="2742378" y="3327914"/>
                <a:ext cx="4892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3606732" y="3196484"/>
                <a:ext cx="1441404" cy="667924"/>
                <a:chOff x="5814580" y="1734872"/>
                <a:chExt cx="1441404" cy="667924"/>
              </a:xfrm>
            </p:grpSpPr>
            <p:grpSp>
              <p:nvGrpSpPr>
                <p:cNvPr id="125" name="组合 124"/>
                <p:cNvGrpSpPr/>
                <p:nvPr/>
              </p:nvGrpSpPr>
              <p:grpSpPr>
                <a:xfrm>
                  <a:off x="6095659" y="1734872"/>
                  <a:ext cx="1075808" cy="667924"/>
                  <a:chOff x="3690608" y="1244649"/>
                  <a:chExt cx="1027982" cy="667924"/>
                </a:xfrm>
              </p:grpSpPr>
              <p:sp>
                <p:nvSpPr>
                  <p:cNvPr id="128" name="文本框 127"/>
                  <p:cNvSpPr txBox="1"/>
                  <p:nvPr/>
                </p:nvSpPr>
                <p:spPr>
                  <a:xfrm>
                    <a:off x="3711554" y="1244649"/>
                    <a:ext cx="78915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42×3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129" name="文本框 128"/>
                  <p:cNvSpPr txBox="1"/>
                  <p:nvPr/>
                </p:nvSpPr>
                <p:spPr>
                  <a:xfrm>
                    <a:off x="3897004" y="1512463"/>
                    <a:ext cx="82158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8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30" name="直接连接符 129"/>
                  <p:cNvCxnSpPr/>
                  <p:nvPr/>
                </p:nvCxnSpPr>
                <p:spPr>
                  <a:xfrm>
                    <a:off x="3690608" y="1593793"/>
                    <a:ext cx="79720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6" name="文本框 125"/>
                <p:cNvSpPr txBox="1"/>
                <p:nvPr/>
              </p:nvSpPr>
              <p:spPr>
                <a:xfrm>
                  <a:off x="5814580" y="1858364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27" name="文本框 126"/>
                <p:cNvSpPr txBox="1"/>
                <p:nvPr/>
              </p:nvSpPr>
              <p:spPr>
                <a:xfrm>
                  <a:off x="6928520" y="1854256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cxnSp>
            <p:nvCxnSpPr>
              <p:cNvPr id="119" name="直接连接符 118"/>
              <p:cNvCxnSpPr/>
              <p:nvPr/>
            </p:nvCxnSpPr>
            <p:spPr>
              <a:xfrm>
                <a:off x="4027177" y="3333661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文本框 119"/>
              <p:cNvSpPr txBox="1"/>
              <p:nvPr/>
            </p:nvSpPr>
            <p:spPr>
              <a:xfrm>
                <a:off x="3668273" y="3060097"/>
                <a:ext cx="4987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4142651" y="3594046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文本框 121"/>
              <p:cNvSpPr txBox="1"/>
              <p:nvPr/>
            </p:nvSpPr>
            <p:spPr>
              <a:xfrm>
                <a:off x="4365339" y="3511472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34" name="文本框 133"/>
            <p:cNvSpPr txBox="1"/>
            <p:nvPr/>
          </p:nvSpPr>
          <p:spPr>
            <a:xfrm>
              <a:off x="4860322" y="348308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4921036" y="375089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6" name="直接连接符 135"/>
            <p:cNvCxnSpPr/>
            <p:nvPr/>
          </p:nvCxnSpPr>
          <p:spPr>
            <a:xfrm>
              <a:off x="4915660" y="3823358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1403648" y="4011910"/>
            <a:ext cx="6694739" cy="984543"/>
            <a:chOff x="1459461" y="4210059"/>
            <a:chExt cx="6278972" cy="984543"/>
          </a:xfrm>
        </p:grpSpPr>
        <p:sp>
          <p:nvSpPr>
            <p:cNvPr id="137" name="文本框 136"/>
            <p:cNvSpPr txBox="1"/>
            <p:nvPr/>
          </p:nvSpPr>
          <p:spPr>
            <a:xfrm>
              <a:off x="1459461" y="4302050"/>
              <a:ext cx="6278972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答：淘气在月球上的体重是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千克，在火星上是   千克。</a:t>
              </a:r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6404783" y="421005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6497093" y="444395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0" name="直接连接符 139"/>
            <p:cNvCxnSpPr/>
            <p:nvPr/>
          </p:nvCxnSpPr>
          <p:spPr>
            <a:xfrm>
              <a:off x="6472319" y="4550332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39812485-6E42-4DD6-8CFF-25F434BDEC44}"/>
              </a:ext>
            </a:extLst>
          </p:cNvPr>
          <p:cNvGrpSpPr/>
          <p:nvPr/>
        </p:nvGrpSpPr>
        <p:grpSpPr>
          <a:xfrm>
            <a:off x="5240922" y="855296"/>
            <a:ext cx="3133722" cy="1699121"/>
            <a:chOff x="5221800" y="843558"/>
            <a:chExt cx="3133722" cy="1699121"/>
          </a:xfrm>
        </p:grpSpPr>
        <p:sp>
          <p:nvSpPr>
            <p:cNvPr id="114" name="云形标注 5">
              <a:extLst>
                <a:ext uri="{FF2B5EF4-FFF2-40B4-BE49-F238E27FC236}">
                  <a16:creationId xmlns:a16="http://schemas.microsoft.com/office/drawing/2014/main" id="{8770BCD8-C537-42C6-9B09-06B6D2F57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800" y="843558"/>
              <a:ext cx="3133722" cy="1699121"/>
            </a:xfrm>
            <a:prstGeom prst="cloudCallout">
              <a:avLst>
                <a:gd name="adj1" fmla="val 43208"/>
                <a:gd name="adj2" fmla="val 59688"/>
              </a:avLst>
            </a:prstGeom>
            <a:solidFill>
              <a:schemeClr val="bg1"/>
            </a:solidFill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2B814A3D-B753-49FC-B649-7F3C4479771E}"/>
                </a:ext>
              </a:extLst>
            </p:cNvPr>
            <p:cNvSpPr txBox="1"/>
            <p:nvPr/>
          </p:nvSpPr>
          <p:spPr>
            <a:xfrm>
              <a:off x="5408736" y="1036064"/>
              <a:ext cx="2688176" cy="1235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算一算自己、爸爸、妈妈在月球上和火星上的体重分别是多少？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5602743" y="555526"/>
            <a:ext cx="3217728" cy="3790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Oval 20"/>
          <p:cNvSpPr>
            <a:spLocks noChangeArrowheads="1"/>
          </p:cNvSpPr>
          <p:nvPr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5" name="Oval 21"/>
          <p:cNvSpPr>
            <a:spLocks noChangeArrowheads="1"/>
          </p:cNvSpPr>
          <p:nvPr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6" name="Oval 22"/>
          <p:cNvSpPr>
            <a:spLocks noChangeArrowheads="1"/>
          </p:cNvSpPr>
          <p:nvPr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97" name="Object 6"/>
          <p:cNvGraphicFramePr/>
          <p:nvPr/>
        </p:nvGraphicFramePr>
        <p:xfrm>
          <a:off x="222002" y="911246"/>
          <a:ext cx="5276164" cy="3218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r:id="rId4" imgW="6896100" imgH="3714750" progId="Photoshop.Image.9">
                  <p:embed/>
                </p:oleObj>
              </mc:Choice>
              <mc:Fallback>
                <p:oleObj r:id="rId4" imgW="6896100" imgH="3714750" progId="Photoshop.Image.9">
                  <p:embed/>
                  <p:pic>
                    <p:nvPicPr>
                      <p:cNvPr id="0" name="图片 207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002" y="911246"/>
                        <a:ext cx="5276164" cy="3218656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678817" y="555526"/>
            <a:ext cx="2853996" cy="707886"/>
            <a:chOff x="5678817" y="797574"/>
            <a:chExt cx="2853996" cy="707886"/>
          </a:xfrm>
        </p:grpSpPr>
        <p:sp>
          <p:nvSpPr>
            <p:cNvPr id="12" name="TextBox 7"/>
            <p:cNvSpPr txBox="1">
              <a:spLocks noChangeArrowheads="1"/>
            </p:cNvSpPr>
            <p:nvPr/>
          </p:nvSpPr>
          <p:spPr bwMode="auto">
            <a:xfrm>
              <a:off x="5678817" y="797574"/>
              <a:ext cx="28539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b="1" dirty="0"/>
                <a:t>悟空吃了剩下部分的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8055404" y="851864"/>
              <a:ext cx="337479" cy="637146"/>
              <a:chOff x="3688863" y="1244649"/>
              <a:chExt cx="322475" cy="63714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3693658" y="1244649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688863" y="1512463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" name="直接连接符 2"/>
          <p:cNvCxnSpPr/>
          <p:nvPr/>
        </p:nvCxnSpPr>
        <p:spPr>
          <a:xfrm>
            <a:off x="6758937" y="1198322"/>
            <a:ext cx="1080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5654481" y="1428096"/>
            <a:ext cx="2853996" cy="662863"/>
            <a:chOff x="5654481" y="1670144"/>
            <a:chExt cx="2853996" cy="662863"/>
          </a:xfrm>
        </p:grpSpPr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5654481" y="1670144"/>
              <a:ext cx="28539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800" b="1" dirty="0"/>
                <a:t>“剩下部分”是西瓜的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052079" y="1695861"/>
              <a:ext cx="337479" cy="637146"/>
              <a:chOff x="3688863" y="1244649"/>
              <a:chExt cx="322475" cy="637146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693658" y="1244649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3688863" y="1512463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6" name="直接箭头连接符 13"/>
          <p:cNvCxnSpPr>
            <a:cxnSpLocks noChangeShapeType="1"/>
          </p:cNvCxnSpPr>
          <p:nvPr/>
        </p:nvCxnSpPr>
        <p:spPr bwMode="auto">
          <a:xfrm>
            <a:off x="7256142" y="1266124"/>
            <a:ext cx="0" cy="388684"/>
          </a:xfrm>
          <a:prstGeom prst="straightConnector1">
            <a:avLst/>
          </a:prstGeom>
          <a:noFill/>
          <a:ln w="28575">
            <a:solidFill>
              <a:srgbClr val="EF63B6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直接箭头连接符 13"/>
          <p:cNvCxnSpPr>
            <a:cxnSpLocks noChangeShapeType="1"/>
          </p:cNvCxnSpPr>
          <p:nvPr/>
        </p:nvCxnSpPr>
        <p:spPr bwMode="auto">
          <a:xfrm>
            <a:off x="7256142" y="1954650"/>
            <a:ext cx="0" cy="388684"/>
          </a:xfrm>
          <a:prstGeom prst="straightConnector1">
            <a:avLst/>
          </a:prstGeom>
          <a:noFill/>
          <a:ln w="28575">
            <a:solidFill>
              <a:srgbClr val="EF63B6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8" name="组合 17"/>
          <p:cNvGrpSpPr/>
          <p:nvPr/>
        </p:nvGrpSpPr>
        <p:grpSpPr>
          <a:xfrm>
            <a:off x="5602743" y="2217658"/>
            <a:ext cx="3127080" cy="745280"/>
            <a:chOff x="5602743" y="2459706"/>
            <a:chExt cx="3127080" cy="745280"/>
          </a:xfrm>
        </p:grpSpPr>
        <p:grpSp>
          <p:nvGrpSpPr>
            <p:cNvPr id="31" name="组合 30"/>
            <p:cNvGrpSpPr/>
            <p:nvPr/>
          </p:nvGrpSpPr>
          <p:grpSpPr>
            <a:xfrm>
              <a:off x="5963129" y="2530446"/>
              <a:ext cx="337479" cy="637146"/>
              <a:chOff x="3688863" y="1244649"/>
              <a:chExt cx="322475" cy="637146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3693658" y="1244649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3688863" y="1512463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7808888" y="2530446"/>
              <a:ext cx="337479" cy="637146"/>
              <a:chOff x="3688863" y="1244649"/>
              <a:chExt cx="322475" cy="637146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3693658" y="1244649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3688863" y="1512463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6575927" y="2533045"/>
              <a:ext cx="337479" cy="637146"/>
              <a:chOff x="3688863" y="1244649"/>
              <a:chExt cx="322475" cy="637146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3693658" y="1244649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3688863" y="1512463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7"/>
            <p:cNvSpPr txBox="1">
              <a:spLocks noChangeArrowheads="1"/>
            </p:cNvSpPr>
            <p:nvPr/>
          </p:nvSpPr>
          <p:spPr bwMode="auto">
            <a:xfrm>
              <a:off x="6210547" y="2473100"/>
              <a:ext cx="45548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b="1" dirty="0"/>
                <a:t>的</a:t>
              </a:r>
            </a:p>
          </p:txBody>
        </p:sp>
        <p:sp>
          <p:nvSpPr>
            <p:cNvPr id="49" name="TextBox 7"/>
            <p:cNvSpPr txBox="1">
              <a:spLocks noChangeArrowheads="1"/>
            </p:cNvSpPr>
            <p:nvPr/>
          </p:nvSpPr>
          <p:spPr bwMode="auto">
            <a:xfrm>
              <a:off x="6840668" y="2459706"/>
              <a:ext cx="45548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b="1" dirty="0"/>
                <a:t>用</a:t>
              </a: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7197353" y="2527926"/>
              <a:ext cx="337479" cy="637146"/>
              <a:chOff x="3688863" y="1244649"/>
              <a:chExt cx="322475" cy="637146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3693658" y="1244649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3688863" y="1512463"/>
                <a:ext cx="286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4" name="文本框 53"/>
            <p:cNvSpPr txBox="1"/>
            <p:nvPr/>
          </p:nvSpPr>
          <p:spPr>
            <a:xfrm>
              <a:off x="7428735" y="2642019"/>
              <a:ext cx="333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TextBox 7"/>
            <p:cNvSpPr txBox="1">
              <a:spLocks noChangeArrowheads="1"/>
            </p:cNvSpPr>
            <p:nvPr/>
          </p:nvSpPr>
          <p:spPr bwMode="auto">
            <a:xfrm>
              <a:off x="5602743" y="2497100"/>
              <a:ext cx="45548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b="1" dirty="0"/>
                <a:t>求</a:t>
              </a: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8394170" y="2515374"/>
              <a:ext cx="335653" cy="637146"/>
              <a:chOff x="3693330" y="1244649"/>
              <a:chExt cx="320730" cy="637146"/>
            </a:xfrm>
          </p:grpSpPr>
          <p:sp>
            <p:nvSpPr>
              <p:cNvPr id="58" name="文本框 57"/>
              <p:cNvSpPr txBox="1"/>
              <p:nvPr/>
            </p:nvSpPr>
            <p:spPr>
              <a:xfrm>
                <a:off x="3703998" y="1244649"/>
                <a:ext cx="2867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3710641" y="1512463"/>
                <a:ext cx="2867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1" name="文本框 60"/>
            <p:cNvSpPr txBox="1"/>
            <p:nvPr/>
          </p:nvSpPr>
          <p:spPr>
            <a:xfrm>
              <a:off x="8112824" y="26571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17874" y="3087449"/>
            <a:ext cx="3102598" cy="1200329"/>
            <a:chOff x="5717874" y="3329497"/>
            <a:chExt cx="3102598" cy="1200329"/>
          </a:xfrm>
        </p:grpSpPr>
        <p:sp>
          <p:nvSpPr>
            <p:cNvPr id="62" name="TextBox 7"/>
            <p:cNvSpPr txBox="1">
              <a:spLocks noChangeArrowheads="1"/>
            </p:cNvSpPr>
            <p:nvPr/>
          </p:nvSpPr>
          <p:spPr bwMode="auto">
            <a:xfrm>
              <a:off x="5717874" y="3329497"/>
              <a:ext cx="310259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800" b="1" dirty="0"/>
                <a:t>所以孙悟空吃了西瓜的    ，  和猪八戒吃的同样多。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8108970" y="3367648"/>
              <a:ext cx="335653" cy="637146"/>
              <a:chOff x="3693330" y="1244649"/>
              <a:chExt cx="320730" cy="637146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3703998" y="1244649"/>
                <a:ext cx="2867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3710641" y="1512463"/>
                <a:ext cx="2867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395536" y="181402"/>
            <a:ext cx="8048706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/>
              <a:t>水果店上周运来西瓜    吨，这周比上周多运了    ，这周多运了多少吨西瓜？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329540" y="267494"/>
            <a:ext cx="441146" cy="667924"/>
            <a:chOff x="3626451" y="1244649"/>
            <a:chExt cx="421533" cy="667924"/>
          </a:xfrm>
        </p:grpSpPr>
        <p:sp>
          <p:nvSpPr>
            <p:cNvPr id="14" name="文本框 13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26451" y="1512463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1475656" y="1061393"/>
            <a:ext cx="441146" cy="667924"/>
            <a:chOff x="3626451" y="1244649"/>
            <a:chExt cx="421533" cy="667924"/>
          </a:xfrm>
        </p:grpSpPr>
        <p:sp>
          <p:nvSpPr>
            <p:cNvPr id="19" name="文本框 1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6451" y="1512463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843808" y="2139702"/>
            <a:ext cx="3419291" cy="939237"/>
            <a:chOff x="3223423" y="2519101"/>
            <a:chExt cx="3419291" cy="939237"/>
          </a:xfrm>
        </p:grpSpPr>
        <p:sp>
          <p:nvSpPr>
            <p:cNvPr id="23" name="文本框 22"/>
            <p:cNvSpPr txBox="1"/>
            <p:nvPr/>
          </p:nvSpPr>
          <p:spPr>
            <a:xfrm>
              <a:off x="3530943" y="2779269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373040" y="2627999"/>
              <a:ext cx="1022378" cy="667924"/>
              <a:chOff x="3636951" y="1244649"/>
              <a:chExt cx="976928" cy="667924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3773969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3636951" y="1512463"/>
                <a:ext cx="9769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10×18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5483478" y="2606245"/>
              <a:ext cx="441146" cy="667924"/>
              <a:chOff x="3595245" y="1244649"/>
              <a:chExt cx="421533" cy="667924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3664217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595245" y="1512463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3" name="文本框 42"/>
            <p:cNvSpPr txBox="1"/>
            <p:nvPr/>
          </p:nvSpPr>
          <p:spPr>
            <a:xfrm>
              <a:off x="4148113" y="2751491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262053" y="2747383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223423" y="2631398"/>
              <a:ext cx="441146" cy="667924"/>
              <a:chOff x="3627425" y="1244649"/>
              <a:chExt cx="421532" cy="667924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3627425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3790834" y="2642284"/>
              <a:ext cx="441146" cy="667924"/>
              <a:chOff x="3637827" y="1244649"/>
              <a:chExt cx="421532" cy="667924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637827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直接连接符 26"/>
            <p:cNvCxnSpPr/>
            <p:nvPr/>
          </p:nvCxnSpPr>
          <p:spPr>
            <a:xfrm>
              <a:off x="4981115" y="303984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569879" y="2792665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4322383" y="2519101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76752" y="3058228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TextBox 7"/>
            <p:cNvSpPr txBox="1">
              <a:spLocks noChangeArrowheads="1"/>
            </p:cNvSpPr>
            <p:nvPr/>
          </p:nvSpPr>
          <p:spPr bwMode="auto">
            <a:xfrm>
              <a:off x="5793745" y="2609140"/>
              <a:ext cx="84896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b="1" dirty="0"/>
                <a:t>（吨）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68560" y="3291811"/>
            <a:ext cx="4511752" cy="1436932"/>
            <a:chOff x="2951948" y="3620879"/>
            <a:chExt cx="3472296" cy="1436932"/>
          </a:xfrm>
        </p:grpSpPr>
        <p:sp>
          <p:nvSpPr>
            <p:cNvPr id="54" name="TextBox 7"/>
            <p:cNvSpPr txBox="1">
              <a:spLocks noChangeArrowheads="1"/>
            </p:cNvSpPr>
            <p:nvPr/>
          </p:nvSpPr>
          <p:spPr bwMode="auto">
            <a:xfrm>
              <a:off x="2951948" y="3620879"/>
              <a:ext cx="3472296" cy="1436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2400" b="1" dirty="0"/>
                <a:t>答：这周多运了    吨西瓜。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734062" y="3644849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672263" y="3999033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4664414" y="4081800"/>
              <a:ext cx="335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64268" y="335996"/>
            <a:ext cx="818419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800" b="1" dirty="0"/>
              <a:t>五（</a:t>
            </a:r>
            <a:r>
              <a:rPr lang="en-US" altLang="zh-CN" sz="2800" b="1" dirty="0"/>
              <a:t>1</a:t>
            </a:r>
            <a:r>
              <a:rPr lang="zh-CN" altLang="en-US" sz="2800" b="1" dirty="0"/>
              <a:t>）班有学生</a:t>
            </a:r>
            <a:r>
              <a:rPr lang="en-US" altLang="zh-CN" sz="2800" b="1" dirty="0"/>
              <a:t>48</a:t>
            </a:r>
            <a:r>
              <a:rPr lang="zh-CN" altLang="en-US" sz="2800" b="1" dirty="0"/>
              <a:t>人，其中男同学占    ，男同学中有    参加了学校篮球队，参加学校篮球队的人数占全班的几分之几？参加篮球队的男同学有多少人？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735544" y="262414"/>
            <a:ext cx="335889" cy="667924"/>
            <a:chOff x="3690381" y="1244649"/>
            <a:chExt cx="320957" cy="667924"/>
          </a:xfrm>
        </p:grpSpPr>
        <p:sp>
          <p:nvSpPr>
            <p:cNvPr id="14" name="文本框 13"/>
            <p:cNvSpPr txBox="1"/>
            <p:nvPr/>
          </p:nvSpPr>
          <p:spPr>
            <a:xfrm>
              <a:off x="3693658" y="1244649"/>
              <a:ext cx="2989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90381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1881957" y="699542"/>
            <a:ext cx="441146" cy="667924"/>
            <a:chOff x="3626451" y="1244649"/>
            <a:chExt cx="421533" cy="667924"/>
          </a:xfrm>
        </p:grpSpPr>
        <p:sp>
          <p:nvSpPr>
            <p:cNvPr id="19" name="文本框 1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6451" y="1512463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765315" y="1851670"/>
            <a:ext cx="2645461" cy="939237"/>
            <a:chOff x="3279163" y="2519101"/>
            <a:chExt cx="2645461" cy="939237"/>
          </a:xfrm>
        </p:grpSpPr>
        <p:sp>
          <p:nvSpPr>
            <p:cNvPr id="23" name="文本框 22"/>
            <p:cNvSpPr txBox="1"/>
            <p:nvPr/>
          </p:nvSpPr>
          <p:spPr>
            <a:xfrm>
              <a:off x="3530943" y="2779269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428795" y="2627999"/>
              <a:ext cx="1022378" cy="667924"/>
              <a:chOff x="3690226" y="1244649"/>
              <a:chExt cx="976928" cy="667924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3773969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3690226" y="1512463"/>
                <a:ext cx="9769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8×10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5483478" y="2606245"/>
              <a:ext cx="441146" cy="667924"/>
              <a:chOff x="3595245" y="1244649"/>
              <a:chExt cx="421533" cy="667924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3664217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595245" y="1512463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3" name="文本框 42"/>
            <p:cNvSpPr txBox="1"/>
            <p:nvPr/>
          </p:nvSpPr>
          <p:spPr>
            <a:xfrm>
              <a:off x="4148113" y="2751491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262053" y="2747383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279163" y="2631398"/>
              <a:ext cx="348869" cy="667924"/>
              <a:chOff x="3680701" y="1244649"/>
              <a:chExt cx="333359" cy="667924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3690942" y="1244649"/>
                <a:ext cx="2989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3680701" y="1512463"/>
                <a:ext cx="2989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3790834" y="2642284"/>
              <a:ext cx="441146" cy="667924"/>
              <a:chOff x="3637827" y="1244649"/>
              <a:chExt cx="421532" cy="667924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637827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直接连接符 26"/>
            <p:cNvCxnSpPr/>
            <p:nvPr/>
          </p:nvCxnSpPr>
          <p:spPr>
            <a:xfrm>
              <a:off x="4981115" y="303984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569879" y="2792665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4322383" y="2519101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76752" y="3058228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91408" y="2671933"/>
            <a:ext cx="3072014" cy="851485"/>
            <a:chOff x="2742378" y="3060097"/>
            <a:chExt cx="3072014" cy="851485"/>
          </a:xfrm>
        </p:grpSpPr>
        <p:sp>
          <p:nvSpPr>
            <p:cNvPr id="86" name="TextBox 7"/>
            <p:cNvSpPr txBox="1">
              <a:spLocks noChangeArrowheads="1"/>
            </p:cNvSpPr>
            <p:nvPr/>
          </p:nvSpPr>
          <p:spPr bwMode="auto">
            <a:xfrm>
              <a:off x="5020600" y="3217962"/>
              <a:ext cx="7937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1" dirty="0"/>
                <a:t>（人）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010921" y="3333039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268948" y="3196054"/>
              <a:ext cx="441145" cy="667924"/>
              <a:chOff x="3636055" y="1244649"/>
              <a:chExt cx="421532" cy="667924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3702864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3636055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文本框 64"/>
            <p:cNvSpPr txBox="1"/>
            <p:nvPr/>
          </p:nvSpPr>
          <p:spPr>
            <a:xfrm>
              <a:off x="2742378" y="3327914"/>
              <a:ext cx="4892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3606732" y="3196484"/>
              <a:ext cx="1653112" cy="667924"/>
              <a:chOff x="2264593" y="3375658"/>
              <a:chExt cx="1653112" cy="667924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2264593" y="3375658"/>
                <a:ext cx="1441404" cy="667924"/>
                <a:chOff x="5814580" y="1734872"/>
                <a:chExt cx="1441404" cy="667924"/>
              </a:xfrm>
            </p:grpSpPr>
            <p:grpSp>
              <p:nvGrpSpPr>
                <p:cNvPr id="72" name="组合 71"/>
                <p:cNvGrpSpPr/>
                <p:nvPr/>
              </p:nvGrpSpPr>
              <p:grpSpPr>
                <a:xfrm>
                  <a:off x="6095659" y="1734872"/>
                  <a:ext cx="1075808" cy="667924"/>
                  <a:chOff x="3690608" y="1244649"/>
                  <a:chExt cx="1027982" cy="667924"/>
                </a:xfrm>
              </p:grpSpPr>
              <p:sp>
                <p:nvSpPr>
                  <p:cNvPr id="75" name="文本框 74"/>
                  <p:cNvSpPr txBox="1"/>
                  <p:nvPr/>
                </p:nvSpPr>
                <p:spPr>
                  <a:xfrm>
                    <a:off x="3711554" y="1244649"/>
                    <a:ext cx="78915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48×1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76" name="文本框 75"/>
                  <p:cNvSpPr txBox="1"/>
                  <p:nvPr/>
                </p:nvSpPr>
                <p:spPr>
                  <a:xfrm>
                    <a:off x="3897004" y="1512463"/>
                    <a:ext cx="82158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16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77" name="直接连接符 76"/>
                  <p:cNvCxnSpPr/>
                  <p:nvPr/>
                </p:nvCxnSpPr>
                <p:spPr>
                  <a:xfrm>
                    <a:off x="3690608" y="1593793"/>
                    <a:ext cx="79720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3" name="文本框 72"/>
                <p:cNvSpPr txBox="1"/>
                <p:nvPr/>
              </p:nvSpPr>
              <p:spPr>
                <a:xfrm>
                  <a:off x="5814580" y="1858364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4" name="文本框 73"/>
                <p:cNvSpPr txBox="1"/>
                <p:nvPr/>
              </p:nvSpPr>
              <p:spPr>
                <a:xfrm>
                  <a:off x="6928520" y="1854256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70" name="文本框 69"/>
              <p:cNvSpPr txBox="1"/>
              <p:nvPr/>
            </p:nvSpPr>
            <p:spPr>
              <a:xfrm>
                <a:off x="3604798" y="3492833"/>
                <a:ext cx="3129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cxnSp>
          <p:nvCxnSpPr>
            <p:cNvPr id="82" name="直接连接符 81"/>
            <p:cNvCxnSpPr/>
            <p:nvPr/>
          </p:nvCxnSpPr>
          <p:spPr>
            <a:xfrm>
              <a:off x="4027177" y="3333661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文本框 82"/>
            <p:cNvSpPr txBox="1"/>
            <p:nvPr/>
          </p:nvSpPr>
          <p:spPr>
            <a:xfrm>
              <a:off x="3779681" y="306009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>
            <a:xfrm>
              <a:off x="4214529" y="3594046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文本框 84"/>
            <p:cNvSpPr txBox="1"/>
            <p:nvPr/>
          </p:nvSpPr>
          <p:spPr>
            <a:xfrm>
              <a:off x="4441541" y="351147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03648" y="3329581"/>
            <a:ext cx="6878505" cy="1077365"/>
            <a:chOff x="1454618" y="3717745"/>
            <a:chExt cx="6878505" cy="1077365"/>
          </a:xfrm>
        </p:grpSpPr>
        <p:sp>
          <p:nvSpPr>
            <p:cNvPr id="59" name="TextBox 7"/>
            <p:cNvSpPr txBox="1">
              <a:spLocks noChangeArrowheads="1"/>
            </p:cNvSpPr>
            <p:nvPr/>
          </p:nvSpPr>
          <p:spPr bwMode="auto">
            <a:xfrm>
              <a:off x="1454618" y="3779447"/>
              <a:ext cx="687850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5000"/>
                </a:lnSpc>
                <a:defRPr sz="2000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  <a:lvl2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1" dirty="0"/>
                <a:t>答：参加学校篮球队的人数占全班的    ，参加篮球队的男同学有  人。</a:t>
              </a: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715175" y="3717745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642994" y="398555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9" name="直接连接符 88"/>
            <p:cNvCxnSpPr/>
            <p:nvPr/>
          </p:nvCxnSpPr>
          <p:spPr>
            <a:xfrm>
              <a:off x="5703882" y="4066889"/>
              <a:ext cx="335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文本框 90"/>
            <p:cNvSpPr txBox="1"/>
            <p:nvPr/>
          </p:nvSpPr>
          <p:spPr>
            <a:xfrm>
              <a:off x="2271338" y="4320907"/>
              <a:ext cx="3129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409461" y="2764347"/>
            <a:ext cx="6402293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94782" y="2366179"/>
            <a:ext cx="615753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变大；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得数不变；乘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32B5785-E079-446E-9726-461E3571FB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6A192D40-C970-4CE3-8E34-D68C0CD41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611560" y="915566"/>
            <a:ext cx="2411289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看图写算式。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55153" y="1753200"/>
          <a:ext cx="1256070" cy="1108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7051"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051"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051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051"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99360" y="3169935"/>
          <a:ext cx="176765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5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3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35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665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656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656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4009712" y="1790135"/>
            <a:ext cx="2602169" cy="876121"/>
            <a:chOff x="4009712" y="1790135"/>
            <a:chExt cx="2602169" cy="876121"/>
          </a:xfrm>
        </p:grpSpPr>
        <p:sp>
          <p:nvSpPr>
            <p:cNvPr id="28" name="文本框 27"/>
            <p:cNvSpPr txBox="1"/>
            <p:nvPr/>
          </p:nvSpPr>
          <p:spPr>
            <a:xfrm>
              <a:off x="4262804" y="2060871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879974" y="1887847"/>
              <a:ext cx="1731907" cy="689678"/>
              <a:chOff x="5814580" y="1713118"/>
              <a:chExt cx="1731907" cy="689678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6095659" y="1734872"/>
                <a:ext cx="945173" cy="667924"/>
                <a:chOff x="3690608" y="1244649"/>
                <a:chExt cx="903155" cy="667924"/>
              </a:xfrm>
            </p:grpSpPr>
            <p:sp>
              <p:nvSpPr>
                <p:cNvPr id="59" name="文本框 58"/>
                <p:cNvSpPr txBox="1"/>
                <p:nvPr/>
              </p:nvSpPr>
              <p:spPr>
                <a:xfrm>
                  <a:off x="3773969" y="1244649"/>
                  <a:ext cx="66661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2×3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0" name="文本框 59"/>
                <p:cNvSpPr txBox="1"/>
                <p:nvPr/>
              </p:nvSpPr>
              <p:spPr>
                <a:xfrm>
                  <a:off x="3772177" y="1512463"/>
                  <a:ext cx="8215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3×4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1" name="直接连接符 60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组合 61"/>
              <p:cNvGrpSpPr/>
              <p:nvPr/>
            </p:nvGrpSpPr>
            <p:grpSpPr>
              <a:xfrm>
                <a:off x="7210834" y="1713118"/>
                <a:ext cx="335653" cy="667924"/>
                <a:chOff x="3653426" y="1244649"/>
                <a:chExt cx="320730" cy="667924"/>
              </a:xfrm>
            </p:grpSpPr>
            <p:sp>
              <p:nvSpPr>
                <p:cNvPr id="63" name="文本框 62"/>
                <p:cNvSpPr txBox="1"/>
                <p:nvPr/>
              </p:nvSpPr>
              <p:spPr>
                <a:xfrm>
                  <a:off x="3664217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4" name="文本框 63"/>
                <p:cNvSpPr txBox="1"/>
                <p:nvPr/>
              </p:nvSpPr>
              <p:spPr>
                <a:xfrm>
                  <a:off x="3668059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5" name="直接连接符 64"/>
                <p:cNvCxnSpPr/>
                <p:nvPr/>
              </p:nvCxnSpPr>
              <p:spPr>
                <a:xfrm>
                  <a:off x="3653426" y="1593793"/>
                  <a:ext cx="3207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文本框 65"/>
              <p:cNvSpPr txBox="1"/>
              <p:nvPr/>
            </p:nvSpPr>
            <p:spPr>
              <a:xfrm>
                <a:off x="5814580" y="1858364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6928520" y="185425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4009712" y="1913000"/>
              <a:ext cx="350195" cy="667924"/>
              <a:chOff x="3679435" y="1244649"/>
              <a:chExt cx="334625" cy="667924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3679435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组合 91"/>
            <p:cNvGrpSpPr/>
            <p:nvPr/>
          </p:nvGrpSpPr>
          <p:grpSpPr>
            <a:xfrm>
              <a:off x="4566237" y="1923886"/>
              <a:ext cx="350195" cy="667924"/>
              <a:chOff x="3679435" y="1244649"/>
              <a:chExt cx="334625" cy="667924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3679435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5" name="直接连接符 94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直接连接符 95"/>
            <p:cNvCxnSpPr/>
            <p:nvPr/>
          </p:nvCxnSpPr>
          <p:spPr>
            <a:xfrm>
              <a:off x="5691204" y="2316921"/>
              <a:ext cx="231578" cy="1389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5301740" y="2074267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文本框 97"/>
            <p:cNvSpPr txBox="1"/>
            <p:nvPr/>
          </p:nvSpPr>
          <p:spPr>
            <a:xfrm>
              <a:off x="5054244" y="1800703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5865069" y="2258086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>
              <a:off x="5673715" y="2052042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5278570" y="2324618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文本框 101"/>
            <p:cNvSpPr txBox="1"/>
            <p:nvPr/>
          </p:nvSpPr>
          <p:spPr>
            <a:xfrm>
              <a:off x="5785034" y="1790135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076176" y="2266146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09708" y="3139653"/>
            <a:ext cx="2602169" cy="857493"/>
            <a:chOff x="4009708" y="3139653"/>
            <a:chExt cx="2602169" cy="857493"/>
          </a:xfrm>
        </p:grpSpPr>
        <p:sp>
          <p:nvSpPr>
            <p:cNvPr id="104" name="文本框 103"/>
            <p:cNvSpPr txBox="1"/>
            <p:nvPr/>
          </p:nvSpPr>
          <p:spPr>
            <a:xfrm>
              <a:off x="4262800" y="3399821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879970" y="3226797"/>
              <a:ext cx="1731907" cy="689678"/>
              <a:chOff x="5814580" y="1713118"/>
              <a:chExt cx="1731907" cy="689678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6095659" y="1734872"/>
                <a:ext cx="945173" cy="667924"/>
                <a:chOff x="3690608" y="1244649"/>
                <a:chExt cx="903155" cy="667924"/>
              </a:xfrm>
            </p:grpSpPr>
            <p:sp>
              <p:nvSpPr>
                <p:cNvPr id="113" name="文本框 112"/>
                <p:cNvSpPr txBox="1"/>
                <p:nvPr/>
              </p:nvSpPr>
              <p:spPr>
                <a:xfrm>
                  <a:off x="3773969" y="1244649"/>
                  <a:ext cx="66661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3×1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14" name="文本框 113"/>
                <p:cNvSpPr txBox="1"/>
                <p:nvPr/>
              </p:nvSpPr>
              <p:spPr>
                <a:xfrm>
                  <a:off x="3772177" y="1512463"/>
                  <a:ext cx="8215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5×3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5" name="直接连接符 114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组合 106"/>
              <p:cNvGrpSpPr/>
              <p:nvPr/>
            </p:nvGrpSpPr>
            <p:grpSpPr>
              <a:xfrm>
                <a:off x="7210834" y="1713118"/>
                <a:ext cx="335653" cy="667924"/>
                <a:chOff x="3653426" y="1244649"/>
                <a:chExt cx="320730" cy="667924"/>
              </a:xfrm>
            </p:grpSpPr>
            <p:sp>
              <p:nvSpPr>
                <p:cNvPr id="110" name="文本框 109"/>
                <p:cNvSpPr txBox="1"/>
                <p:nvPr/>
              </p:nvSpPr>
              <p:spPr>
                <a:xfrm>
                  <a:off x="3664217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11" name="文本框 110"/>
                <p:cNvSpPr txBox="1"/>
                <p:nvPr/>
              </p:nvSpPr>
              <p:spPr>
                <a:xfrm>
                  <a:off x="3668059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2" name="直接连接符 111"/>
                <p:cNvCxnSpPr/>
                <p:nvPr/>
              </p:nvCxnSpPr>
              <p:spPr>
                <a:xfrm>
                  <a:off x="3653426" y="1593793"/>
                  <a:ext cx="3207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" name="文本框 107"/>
              <p:cNvSpPr txBox="1"/>
              <p:nvPr/>
            </p:nvSpPr>
            <p:spPr>
              <a:xfrm>
                <a:off x="5814580" y="1858364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6928520" y="185425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4009708" y="3251950"/>
              <a:ext cx="350195" cy="667924"/>
              <a:chOff x="3679435" y="1244649"/>
              <a:chExt cx="334625" cy="667924"/>
            </a:xfrm>
          </p:grpSpPr>
          <p:sp>
            <p:nvSpPr>
              <p:cNvPr id="117" name="文本框 116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3679435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9" name="直接连接符 118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组合 119"/>
            <p:cNvGrpSpPr/>
            <p:nvPr/>
          </p:nvGrpSpPr>
          <p:grpSpPr>
            <a:xfrm>
              <a:off x="4566233" y="3262836"/>
              <a:ext cx="350195" cy="667924"/>
              <a:chOff x="3679435" y="1244649"/>
              <a:chExt cx="334625" cy="667924"/>
            </a:xfrm>
          </p:grpSpPr>
          <p:sp>
            <p:nvSpPr>
              <p:cNvPr id="121" name="文本框 120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3679435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3" name="直接连接符 12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4" name="直接连接符 123"/>
            <p:cNvCxnSpPr/>
            <p:nvPr/>
          </p:nvCxnSpPr>
          <p:spPr>
            <a:xfrm>
              <a:off x="5691200" y="3655871"/>
              <a:ext cx="231578" cy="1389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>
              <a:off x="5301736" y="3413217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文本框 125"/>
            <p:cNvSpPr txBox="1"/>
            <p:nvPr/>
          </p:nvSpPr>
          <p:spPr>
            <a:xfrm>
              <a:off x="5054240" y="3139653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5865065" y="3597036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611560" y="915566"/>
            <a:ext cx="221600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656740" y="1866352"/>
            <a:ext cx="6886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1960173" y="1729367"/>
            <a:ext cx="350195" cy="667924"/>
            <a:chOff x="3679435" y="1244649"/>
            <a:chExt cx="334625" cy="667924"/>
          </a:xfrm>
        </p:grpSpPr>
        <p:sp>
          <p:nvSpPr>
            <p:cNvPr id="93" name="文本框 92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9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638428" y="2619170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956408" y="2482185"/>
            <a:ext cx="335654" cy="667924"/>
            <a:chOff x="3693330" y="1244649"/>
            <a:chExt cx="320730" cy="667924"/>
          </a:xfrm>
        </p:grpSpPr>
        <p:sp>
          <p:nvSpPr>
            <p:cNvPr id="121" name="文本框 120"/>
            <p:cNvSpPr txBox="1"/>
            <p:nvPr/>
          </p:nvSpPr>
          <p:spPr>
            <a:xfrm>
              <a:off x="3711746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3700239" y="1512463"/>
              <a:ext cx="298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3" name="直接连接符 12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8" name="文本框 137"/>
          <p:cNvSpPr txBox="1"/>
          <p:nvPr/>
        </p:nvSpPr>
        <p:spPr>
          <a:xfrm>
            <a:off x="1668782" y="3512213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1929830" y="3375228"/>
            <a:ext cx="441146" cy="667924"/>
            <a:chOff x="3638932" y="1244649"/>
            <a:chExt cx="421532" cy="667924"/>
          </a:xfrm>
        </p:grpSpPr>
        <p:sp>
          <p:nvSpPr>
            <p:cNvPr id="146" name="文本框 145"/>
            <p:cNvSpPr txBox="1"/>
            <p:nvPr/>
          </p:nvSpPr>
          <p:spPr>
            <a:xfrm>
              <a:off x="3638932" y="1244649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3710641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8" name="直接连接符 147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7" name="文本框 166"/>
          <p:cNvSpPr txBox="1"/>
          <p:nvPr/>
        </p:nvSpPr>
        <p:spPr>
          <a:xfrm>
            <a:off x="1468315" y="1866352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1434338" y="2616989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1455994" y="3507088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73910" y="1629852"/>
            <a:ext cx="1720457" cy="793490"/>
            <a:chOff x="2273910" y="1629852"/>
            <a:chExt cx="1720457" cy="793490"/>
          </a:xfrm>
        </p:grpSpPr>
        <p:grpSp>
          <p:nvGrpSpPr>
            <p:cNvPr id="3" name="组合 2"/>
            <p:cNvGrpSpPr/>
            <p:nvPr/>
          </p:nvGrpSpPr>
          <p:grpSpPr>
            <a:xfrm>
              <a:off x="2273910" y="1715082"/>
              <a:ext cx="1720457" cy="667924"/>
              <a:chOff x="5814580" y="1734872"/>
              <a:chExt cx="1720457" cy="667924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6095659" y="1734872"/>
                <a:ext cx="1130238" cy="667924"/>
                <a:chOff x="3690608" y="1244649"/>
                <a:chExt cx="1079992" cy="667924"/>
              </a:xfrm>
            </p:grpSpPr>
            <p:sp>
              <p:nvSpPr>
                <p:cNvPr id="59" name="文本框 58"/>
                <p:cNvSpPr txBox="1"/>
                <p:nvPr/>
              </p:nvSpPr>
              <p:spPr>
                <a:xfrm>
                  <a:off x="3773969" y="1244649"/>
                  <a:ext cx="66661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2×1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0" name="文本框 59"/>
                <p:cNvSpPr txBox="1"/>
                <p:nvPr/>
              </p:nvSpPr>
              <p:spPr>
                <a:xfrm>
                  <a:off x="3949014" y="1512463"/>
                  <a:ext cx="8215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1" name="直接连接符 60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文本框 62"/>
              <p:cNvSpPr txBox="1"/>
              <p:nvPr/>
            </p:nvSpPr>
            <p:spPr>
              <a:xfrm>
                <a:off x="7222131" y="185463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5814580" y="1858364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6928520" y="185425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9" name="文本框 168"/>
            <p:cNvSpPr txBox="1"/>
            <p:nvPr/>
          </p:nvSpPr>
          <p:spPr>
            <a:xfrm>
              <a:off x="3044611" y="202323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0" name="直接连接符 169"/>
            <p:cNvCxnSpPr/>
            <p:nvPr/>
          </p:nvCxnSpPr>
          <p:spPr>
            <a:xfrm>
              <a:off x="2686249" y="1882063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文本框 170"/>
            <p:cNvSpPr txBox="1"/>
            <p:nvPr/>
          </p:nvSpPr>
          <p:spPr>
            <a:xfrm>
              <a:off x="2451325" y="162985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5" name="直接连接符 184"/>
            <p:cNvCxnSpPr/>
            <p:nvPr/>
          </p:nvCxnSpPr>
          <p:spPr>
            <a:xfrm>
              <a:off x="2849238" y="2131701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2264593" y="2397868"/>
            <a:ext cx="1720457" cy="793490"/>
            <a:chOff x="2264593" y="2397868"/>
            <a:chExt cx="1720457" cy="793490"/>
          </a:xfrm>
        </p:grpSpPr>
        <p:grpSp>
          <p:nvGrpSpPr>
            <p:cNvPr id="174" name="组合 173"/>
            <p:cNvGrpSpPr/>
            <p:nvPr/>
          </p:nvGrpSpPr>
          <p:grpSpPr>
            <a:xfrm>
              <a:off x="2264593" y="2483098"/>
              <a:ext cx="1720457" cy="667924"/>
              <a:chOff x="5814580" y="1734872"/>
              <a:chExt cx="1720457" cy="667924"/>
            </a:xfrm>
          </p:grpSpPr>
          <p:grpSp>
            <p:nvGrpSpPr>
              <p:cNvPr id="175" name="组合 174"/>
              <p:cNvGrpSpPr/>
              <p:nvPr/>
            </p:nvGrpSpPr>
            <p:grpSpPr>
              <a:xfrm>
                <a:off x="6095659" y="1734872"/>
                <a:ext cx="1130238" cy="667924"/>
                <a:chOff x="3690608" y="1244649"/>
                <a:chExt cx="1079992" cy="667924"/>
              </a:xfrm>
            </p:grpSpPr>
            <p:sp>
              <p:nvSpPr>
                <p:cNvPr id="179" name="文本框 178"/>
                <p:cNvSpPr txBox="1"/>
                <p:nvPr/>
              </p:nvSpPr>
              <p:spPr>
                <a:xfrm>
                  <a:off x="3773969" y="1244649"/>
                  <a:ext cx="6666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2×3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80" name="文本框 179"/>
                <p:cNvSpPr txBox="1"/>
                <p:nvPr/>
              </p:nvSpPr>
              <p:spPr>
                <a:xfrm>
                  <a:off x="3949014" y="1512463"/>
                  <a:ext cx="8215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81" name="直接连接符 180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6" name="文本框 175"/>
              <p:cNvSpPr txBox="1"/>
              <p:nvPr/>
            </p:nvSpPr>
            <p:spPr>
              <a:xfrm>
                <a:off x="7222131" y="185463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7" name="文本框 176"/>
              <p:cNvSpPr txBox="1"/>
              <p:nvPr/>
            </p:nvSpPr>
            <p:spPr>
              <a:xfrm>
                <a:off x="5814580" y="1858364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8" name="文本框 177"/>
              <p:cNvSpPr txBox="1"/>
              <p:nvPr/>
            </p:nvSpPr>
            <p:spPr>
              <a:xfrm>
                <a:off x="6928520" y="185425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82" name="文本框 181"/>
            <p:cNvSpPr txBox="1"/>
            <p:nvPr/>
          </p:nvSpPr>
          <p:spPr>
            <a:xfrm>
              <a:off x="3035294" y="2791248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3" name="直接连接符 182"/>
            <p:cNvCxnSpPr/>
            <p:nvPr/>
          </p:nvCxnSpPr>
          <p:spPr>
            <a:xfrm>
              <a:off x="2676932" y="2650079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文本框 183"/>
            <p:cNvSpPr txBox="1"/>
            <p:nvPr/>
          </p:nvSpPr>
          <p:spPr>
            <a:xfrm>
              <a:off x="2442008" y="2397868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6" name="直接连接符 185"/>
            <p:cNvCxnSpPr/>
            <p:nvPr/>
          </p:nvCxnSpPr>
          <p:spPr>
            <a:xfrm>
              <a:off x="2859060" y="2914994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264593" y="3375658"/>
            <a:ext cx="1717853" cy="673805"/>
            <a:chOff x="2264593" y="3375658"/>
            <a:chExt cx="1717853" cy="673805"/>
          </a:xfrm>
        </p:grpSpPr>
        <p:grpSp>
          <p:nvGrpSpPr>
            <p:cNvPr id="187" name="组合 186"/>
            <p:cNvGrpSpPr/>
            <p:nvPr/>
          </p:nvGrpSpPr>
          <p:grpSpPr>
            <a:xfrm>
              <a:off x="2264593" y="3375658"/>
              <a:ext cx="1441404" cy="667924"/>
              <a:chOff x="5814580" y="1734872"/>
              <a:chExt cx="1441404" cy="667924"/>
            </a:xfrm>
          </p:grpSpPr>
          <p:grpSp>
            <p:nvGrpSpPr>
              <p:cNvPr id="188" name="组合 187"/>
              <p:cNvGrpSpPr/>
              <p:nvPr/>
            </p:nvGrpSpPr>
            <p:grpSpPr>
              <a:xfrm>
                <a:off x="6095659" y="1734872"/>
                <a:ext cx="1075808" cy="667924"/>
                <a:chOff x="3690608" y="1244649"/>
                <a:chExt cx="1027982" cy="667924"/>
              </a:xfrm>
            </p:grpSpPr>
            <p:sp>
              <p:nvSpPr>
                <p:cNvPr id="192" name="文本框 191"/>
                <p:cNvSpPr txBox="1"/>
                <p:nvPr/>
              </p:nvSpPr>
              <p:spPr>
                <a:xfrm>
                  <a:off x="3711554" y="1244649"/>
                  <a:ext cx="78915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2×10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93" name="文本框 192"/>
                <p:cNvSpPr txBox="1"/>
                <p:nvPr/>
              </p:nvSpPr>
              <p:spPr>
                <a:xfrm>
                  <a:off x="3897004" y="1512463"/>
                  <a:ext cx="82158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94" name="直接连接符 193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0" name="文本框 189"/>
              <p:cNvSpPr txBox="1"/>
              <p:nvPr/>
            </p:nvSpPr>
            <p:spPr>
              <a:xfrm>
                <a:off x="5814580" y="1858364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>
                <a:off x="6928520" y="185425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>
              <a:off x="3541300" y="3381539"/>
              <a:ext cx="441146" cy="667924"/>
              <a:chOff x="3638932" y="1244649"/>
              <a:chExt cx="421532" cy="667924"/>
            </a:xfrm>
          </p:grpSpPr>
          <p:sp>
            <p:nvSpPr>
              <p:cNvPr id="200" name="文本框 199"/>
              <p:cNvSpPr txBox="1"/>
              <p:nvPr/>
            </p:nvSpPr>
            <p:spPr>
              <a:xfrm>
                <a:off x="3638932" y="1244649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01" name="文本框 200"/>
              <p:cNvSpPr txBox="1"/>
              <p:nvPr/>
            </p:nvSpPr>
            <p:spPr>
              <a:xfrm>
                <a:off x="3710641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02" name="直接连接符 20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3961120" y="1820642"/>
            <a:ext cx="698636" cy="405282"/>
            <a:chOff x="3961120" y="1820642"/>
            <a:chExt cx="698636" cy="405282"/>
          </a:xfrm>
        </p:grpSpPr>
        <p:sp>
          <p:nvSpPr>
            <p:cNvPr id="206" name="文本框 205"/>
            <p:cNvSpPr txBox="1"/>
            <p:nvPr/>
          </p:nvSpPr>
          <p:spPr>
            <a:xfrm>
              <a:off x="3961120" y="1825814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&lt;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9" name="文本框 208"/>
            <p:cNvSpPr txBox="1"/>
            <p:nvPr/>
          </p:nvSpPr>
          <p:spPr>
            <a:xfrm>
              <a:off x="4329227" y="1820642"/>
              <a:ext cx="330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04777" y="2588207"/>
            <a:ext cx="654979" cy="408861"/>
            <a:chOff x="4004777" y="2588207"/>
            <a:chExt cx="654979" cy="408861"/>
          </a:xfrm>
        </p:grpSpPr>
        <p:sp>
          <p:nvSpPr>
            <p:cNvPr id="207" name="文本框 206"/>
            <p:cNvSpPr txBox="1"/>
            <p:nvPr/>
          </p:nvSpPr>
          <p:spPr>
            <a:xfrm>
              <a:off x="4004777" y="258820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&gt;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0" name="文本框 209"/>
            <p:cNvSpPr txBox="1"/>
            <p:nvPr/>
          </p:nvSpPr>
          <p:spPr>
            <a:xfrm>
              <a:off x="4329227" y="2596958"/>
              <a:ext cx="330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82291" y="3472450"/>
            <a:ext cx="677465" cy="400110"/>
            <a:chOff x="3982291" y="3472450"/>
            <a:chExt cx="677465" cy="400110"/>
          </a:xfrm>
        </p:grpSpPr>
        <p:sp>
          <p:nvSpPr>
            <p:cNvPr id="208" name="文本框 207"/>
            <p:cNvSpPr txBox="1"/>
            <p:nvPr/>
          </p:nvSpPr>
          <p:spPr>
            <a:xfrm>
              <a:off x="3982291" y="3472450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&gt;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1" name="文本框 210"/>
            <p:cNvSpPr txBox="1"/>
            <p:nvPr/>
          </p:nvSpPr>
          <p:spPr>
            <a:xfrm>
              <a:off x="4329227" y="3472450"/>
              <a:ext cx="330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16016" y="1834466"/>
            <a:ext cx="3710139" cy="2368732"/>
            <a:chOff x="4688854" y="1906790"/>
            <a:chExt cx="3710139" cy="2368732"/>
          </a:xfrm>
          <a:noFill/>
        </p:grpSpPr>
        <p:sp>
          <p:nvSpPr>
            <p:cNvPr id="204" name="云形标注 5"/>
            <p:cNvSpPr>
              <a:spLocks noChangeArrowheads="1"/>
            </p:cNvSpPr>
            <p:nvPr/>
          </p:nvSpPr>
          <p:spPr bwMode="auto">
            <a:xfrm>
              <a:off x="4688854" y="1906790"/>
              <a:ext cx="2730701" cy="1315643"/>
            </a:xfrm>
            <a:prstGeom prst="cloudCallout">
              <a:avLst>
                <a:gd name="adj1" fmla="val 49630"/>
                <a:gd name="adj2" fmla="val 6838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05" name="图片 20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46648" y="2738653"/>
              <a:ext cx="1152345" cy="1536869"/>
            </a:xfrm>
            <a:prstGeom prst="rect">
              <a:avLst/>
            </a:prstGeom>
            <a:grpFill/>
          </p:spPr>
        </p:pic>
        <p:sp>
          <p:nvSpPr>
            <p:cNvPr id="212" name="文本框 211"/>
            <p:cNvSpPr txBox="1"/>
            <p:nvPr/>
          </p:nvSpPr>
          <p:spPr>
            <a:xfrm>
              <a:off x="4896952" y="2068010"/>
              <a:ext cx="2522603" cy="10525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仔细观察这组算式，你发现什么？</a:t>
              </a:r>
            </a:p>
          </p:txBody>
        </p:sp>
      </p:grpSp>
      <p:sp>
        <p:nvSpPr>
          <p:cNvPr id="10" name="椭圆 9"/>
          <p:cNvSpPr/>
          <p:nvPr/>
        </p:nvSpPr>
        <p:spPr>
          <a:xfrm>
            <a:off x="1445108" y="1920782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9" name="椭圆 78"/>
          <p:cNvSpPr/>
          <p:nvPr/>
        </p:nvSpPr>
        <p:spPr>
          <a:xfrm>
            <a:off x="1422824" y="2682737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0" name="椭圆 79"/>
          <p:cNvSpPr/>
          <p:nvPr/>
        </p:nvSpPr>
        <p:spPr>
          <a:xfrm>
            <a:off x="1432167" y="3561756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8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9" grpId="0" animBg="1"/>
      <p:bldP spid="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493548" y="1584114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10718" y="1432844"/>
            <a:ext cx="1720457" cy="667924"/>
            <a:chOff x="5814580" y="1734872"/>
            <a:chExt cx="1720457" cy="667924"/>
          </a:xfrm>
        </p:grpSpPr>
        <p:grpSp>
          <p:nvGrpSpPr>
            <p:cNvPr id="58" name="组合 57"/>
            <p:cNvGrpSpPr/>
            <p:nvPr/>
          </p:nvGrpSpPr>
          <p:grpSpPr>
            <a:xfrm>
              <a:off x="6095659" y="1734872"/>
              <a:ext cx="1130238" cy="667924"/>
              <a:chOff x="3690608" y="1244649"/>
              <a:chExt cx="1079992" cy="667924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3773969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949014" y="1512463"/>
                <a:ext cx="8215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文本框 62"/>
            <p:cNvSpPr txBox="1"/>
            <p:nvPr/>
          </p:nvSpPr>
          <p:spPr>
            <a:xfrm>
              <a:off x="7222131" y="185463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796981" y="1447129"/>
            <a:ext cx="350195" cy="667924"/>
            <a:chOff x="3679435" y="1244649"/>
            <a:chExt cx="334625" cy="667924"/>
          </a:xfrm>
        </p:grpSpPr>
        <p:sp>
          <p:nvSpPr>
            <p:cNvPr id="93" name="文本框 92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9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475236" y="2336932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793216" y="2199947"/>
            <a:ext cx="335654" cy="667924"/>
            <a:chOff x="3693330" y="1244649"/>
            <a:chExt cx="320730" cy="667924"/>
          </a:xfrm>
        </p:grpSpPr>
        <p:sp>
          <p:nvSpPr>
            <p:cNvPr id="121" name="文本框 120"/>
            <p:cNvSpPr txBox="1"/>
            <p:nvPr/>
          </p:nvSpPr>
          <p:spPr>
            <a:xfrm>
              <a:off x="3711746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3700239" y="1512463"/>
              <a:ext cx="298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3" name="直接连接符 12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8" name="文本框 137"/>
          <p:cNvSpPr txBox="1"/>
          <p:nvPr/>
        </p:nvSpPr>
        <p:spPr>
          <a:xfrm>
            <a:off x="1505590" y="3229975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1766638" y="3092990"/>
            <a:ext cx="441146" cy="667924"/>
            <a:chOff x="3638932" y="1244649"/>
            <a:chExt cx="421532" cy="667924"/>
          </a:xfrm>
        </p:grpSpPr>
        <p:sp>
          <p:nvSpPr>
            <p:cNvPr id="146" name="文本框 145"/>
            <p:cNvSpPr txBox="1"/>
            <p:nvPr/>
          </p:nvSpPr>
          <p:spPr>
            <a:xfrm>
              <a:off x="3638932" y="1244649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3710641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8" name="直接连接符 147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7" name="文本框 166"/>
          <p:cNvSpPr txBox="1"/>
          <p:nvPr/>
        </p:nvSpPr>
        <p:spPr>
          <a:xfrm>
            <a:off x="1305123" y="1584114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2881419" y="1740994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523057" y="1599825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2288133" y="1347614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1271146" y="2334751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1292802" y="3224850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" name="组合 173"/>
          <p:cNvGrpSpPr/>
          <p:nvPr/>
        </p:nvGrpSpPr>
        <p:grpSpPr>
          <a:xfrm>
            <a:off x="2101401" y="2200860"/>
            <a:ext cx="1720457" cy="667924"/>
            <a:chOff x="5814580" y="1734872"/>
            <a:chExt cx="1720457" cy="667924"/>
          </a:xfrm>
        </p:grpSpPr>
        <p:grpSp>
          <p:nvGrpSpPr>
            <p:cNvPr id="175" name="组合 174"/>
            <p:cNvGrpSpPr/>
            <p:nvPr/>
          </p:nvGrpSpPr>
          <p:grpSpPr>
            <a:xfrm>
              <a:off x="6095659" y="1734872"/>
              <a:ext cx="1130238" cy="667924"/>
              <a:chOff x="3690608" y="1244649"/>
              <a:chExt cx="1079992" cy="667924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3773969" y="1244649"/>
                <a:ext cx="6666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0" name="文本框 179"/>
              <p:cNvSpPr txBox="1"/>
              <p:nvPr/>
            </p:nvSpPr>
            <p:spPr>
              <a:xfrm>
                <a:off x="3949014" y="1512463"/>
                <a:ext cx="8215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6" name="文本框 175"/>
            <p:cNvSpPr txBox="1"/>
            <p:nvPr/>
          </p:nvSpPr>
          <p:spPr>
            <a:xfrm>
              <a:off x="7222131" y="185463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7" name="文本框 176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2" name="文本框 181"/>
          <p:cNvSpPr txBox="1"/>
          <p:nvPr/>
        </p:nvSpPr>
        <p:spPr>
          <a:xfrm>
            <a:off x="2872102" y="250901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3" name="直接连接符 182"/>
          <p:cNvCxnSpPr/>
          <p:nvPr/>
        </p:nvCxnSpPr>
        <p:spPr>
          <a:xfrm>
            <a:off x="2513740" y="2367841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2278816" y="211563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5" name="直接连接符 184"/>
          <p:cNvCxnSpPr/>
          <p:nvPr/>
        </p:nvCxnSpPr>
        <p:spPr>
          <a:xfrm>
            <a:off x="2686046" y="1849463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>
          <a:xfrm>
            <a:off x="2695868" y="2632756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组合 186"/>
          <p:cNvGrpSpPr/>
          <p:nvPr/>
        </p:nvGrpSpPr>
        <p:grpSpPr>
          <a:xfrm>
            <a:off x="2101401" y="3093420"/>
            <a:ext cx="1441404" cy="667924"/>
            <a:chOff x="5814580" y="1734872"/>
            <a:chExt cx="1441404" cy="667924"/>
          </a:xfrm>
        </p:grpSpPr>
        <p:grpSp>
          <p:nvGrpSpPr>
            <p:cNvPr id="188" name="组合 187"/>
            <p:cNvGrpSpPr/>
            <p:nvPr/>
          </p:nvGrpSpPr>
          <p:grpSpPr>
            <a:xfrm>
              <a:off x="6095659" y="1734872"/>
              <a:ext cx="1075808" cy="667924"/>
              <a:chOff x="3690608" y="1244649"/>
              <a:chExt cx="1027982" cy="667924"/>
            </a:xfrm>
          </p:grpSpPr>
          <p:sp>
            <p:nvSpPr>
              <p:cNvPr id="192" name="文本框 191"/>
              <p:cNvSpPr txBox="1"/>
              <p:nvPr/>
            </p:nvSpPr>
            <p:spPr>
              <a:xfrm>
                <a:off x="3711554" y="1244649"/>
                <a:ext cx="7891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3" name="文本框 192"/>
              <p:cNvSpPr txBox="1"/>
              <p:nvPr/>
            </p:nvSpPr>
            <p:spPr>
              <a:xfrm>
                <a:off x="3897004" y="1512463"/>
                <a:ext cx="8215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94" name="直接连接符 193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0" name="文本框 189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1" name="文本框 190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3378108" y="3099301"/>
            <a:ext cx="441146" cy="667924"/>
            <a:chOff x="3638932" y="1244649"/>
            <a:chExt cx="421532" cy="667924"/>
          </a:xfrm>
        </p:grpSpPr>
        <p:sp>
          <p:nvSpPr>
            <p:cNvPr id="200" name="文本框 199"/>
            <p:cNvSpPr txBox="1"/>
            <p:nvPr/>
          </p:nvSpPr>
          <p:spPr>
            <a:xfrm>
              <a:off x="3638932" y="1244649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1" name="文本框 200"/>
            <p:cNvSpPr txBox="1"/>
            <p:nvPr/>
          </p:nvSpPr>
          <p:spPr>
            <a:xfrm>
              <a:off x="3710641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02" name="直接连接符 20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6" name="文本框 205"/>
          <p:cNvSpPr txBox="1"/>
          <p:nvPr/>
        </p:nvSpPr>
        <p:spPr>
          <a:xfrm>
            <a:off x="3797928" y="15435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3841585" y="230596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3819099" y="319021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4166035" y="1538404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4166035" y="2314720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4166035" y="3190212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3982" y="1834466"/>
            <a:ext cx="3710139" cy="2368732"/>
            <a:chOff x="4688854" y="1906790"/>
            <a:chExt cx="3710139" cy="2368732"/>
          </a:xfrm>
          <a:noFill/>
        </p:grpSpPr>
        <p:sp>
          <p:nvSpPr>
            <p:cNvPr id="204" name="云形标注 5"/>
            <p:cNvSpPr>
              <a:spLocks noChangeArrowheads="1"/>
            </p:cNvSpPr>
            <p:nvPr/>
          </p:nvSpPr>
          <p:spPr bwMode="auto">
            <a:xfrm>
              <a:off x="4688854" y="1906790"/>
              <a:ext cx="2730701" cy="1637983"/>
            </a:xfrm>
            <a:prstGeom prst="cloudCallout">
              <a:avLst>
                <a:gd name="adj1" fmla="val 49630"/>
                <a:gd name="adj2" fmla="val 6838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05" name="图片 20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46648" y="2738653"/>
              <a:ext cx="1152345" cy="1536869"/>
            </a:xfrm>
            <a:prstGeom prst="rect">
              <a:avLst/>
            </a:prstGeom>
            <a:grpFill/>
          </p:spPr>
        </p:pic>
        <p:sp>
          <p:nvSpPr>
            <p:cNvPr id="212" name="文本框 211"/>
            <p:cNvSpPr txBox="1"/>
            <p:nvPr/>
          </p:nvSpPr>
          <p:spPr>
            <a:xfrm>
              <a:off x="4942196" y="2068010"/>
              <a:ext cx="2228069" cy="163602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一个数乘分数，有的积大于这个数，有的小于这个数。</a:t>
              </a:r>
            </a:p>
            <a:p>
              <a:pPr>
                <a:lnSpc>
                  <a:spcPct val="130000"/>
                </a:lnSpc>
              </a:pP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1271146" y="2334751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281916" y="1638544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4" name="椭圆 73"/>
          <p:cNvSpPr/>
          <p:nvPr/>
        </p:nvSpPr>
        <p:spPr>
          <a:xfrm>
            <a:off x="1268975" y="3279518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5" name="椭圆 74"/>
          <p:cNvSpPr/>
          <p:nvPr/>
        </p:nvSpPr>
        <p:spPr>
          <a:xfrm>
            <a:off x="1259632" y="2400499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6" name="TextBox 7"/>
          <p:cNvSpPr txBox="1">
            <a:spLocks noChangeArrowheads="1"/>
          </p:cNvSpPr>
          <p:nvPr/>
        </p:nvSpPr>
        <p:spPr bwMode="auto">
          <a:xfrm>
            <a:off x="411782" y="339502"/>
            <a:ext cx="221600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1349532" y="1584114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66702" y="1432844"/>
            <a:ext cx="1720457" cy="667924"/>
            <a:chOff x="5814580" y="1734872"/>
            <a:chExt cx="1720457" cy="667924"/>
          </a:xfrm>
        </p:grpSpPr>
        <p:grpSp>
          <p:nvGrpSpPr>
            <p:cNvPr id="58" name="组合 57"/>
            <p:cNvGrpSpPr/>
            <p:nvPr/>
          </p:nvGrpSpPr>
          <p:grpSpPr>
            <a:xfrm>
              <a:off x="6095659" y="1734872"/>
              <a:ext cx="1130238" cy="667924"/>
              <a:chOff x="3690608" y="1244649"/>
              <a:chExt cx="1079992" cy="667924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3773969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949014" y="1512463"/>
                <a:ext cx="8215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文本框 62"/>
            <p:cNvSpPr txBox="1"/>
            <p:nvPr/>
          </p:nvSpPr>
          <p:spPr>
            <a:xfrm>
              <a:off x="7222131" y="185463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652965" y="1447129"/>
            <a:ext cx="350195" cy="667924"/>
            <a:chOff x="3679435" y="1244649"/>
            <a:chExt cx="334625" cy="667924"/>
          </a:xfrm>
        </p:grpSpPr>
        <p:sp>
          <p:nvSpPr>
            <p:cNvPr id="93" name="文本框 92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9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331220" y="2336932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649200" y="2199947"/>
            <a:ext cx="335654" cy="667924"/>
            <a:chOff x="3693330" y="1244649"/>
            <a:chExt cx="320730" cy="667924"/>
          </a:xfrm>
        </p:grpSpPr>
        <p:sp>
          <p:nvSpPr>
            <p:cNvPr id="121" name="文本框 120"/>
            <p:cNvSpPr txBox="1"/>
            <p:nvPr/>
          </p:nvSpPr>
          <p:spPr>
            <a:xfrm>
              <a:off x="3711746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3700239" y="1512463"/>
              <a:ext cx="2989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3" name="直接连接符 12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8" name="文本框 137"/>
          <p:cNvSpPr txBox="1"/>
          <p:nvPr/>
        </p:nvSpPr>
        <p:spPr>
          <a:xfrm>
            <a:off x="1361574" y="3229975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1622622" y="3092990"/>
            <a:ext cx="441146" cy="667924"/>
            <a:chOff x="3638932" y="1244649"/>
            <a:chExt cx="421532" cy="667924"/>
          </a:xfrm>
        </p:grpSpPr>
        <p:sp>
          <p:nvSpPr>
            <p:cNvPr id="146" name="文本框 145"/>
            <p:cNvSpPr txBox="1"/>
            <p:nvPr/>
          </p:nvSpPr>
          <p:spPr>
            <a:xfrm>
              <a:off x="3638932" y="1244649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3710641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8" name="直接连接符 147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7" name="文本框 166"/>
          <p:cNvSpPr txBox="1"/>
          <p:nvPr/>
        </p:nvSpPr>
        <p:spPr>
          <a:xfrm>
            <a:off x="1161107" y="1584114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2737403" y="1740994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0" name="直接连接符 169"/>
          <p:cNvCxnSpPr/>
          <p:nvPr/>
        </p:nvCxnSpPr>
        <p:spPr>
          <a:xfrm>
            <a:off x="2379041" y="1599825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文本框 170"/>
          <p:cNvSpPr txBox="1"/>
          <p:nvPr/>
        </p:nvSpPr>
        <p:spPr>
          <a:xfrm>
            <a:off x="2144117" y="1347614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1127130" y="2334751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1148786" y="3224850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" name="组合 173"/>
          <p:cNvGrpSpPr/>
          <p:nvPr/>
        </p:nvGrpSpPr>
        <p:grpSpPr>
          <a:xfrm>
            <a:off x="1957385" y="2200860"/>
            <a:ext cx="1720457" cy="667924"/>
            <a:chOff x="5814580" y="1734872"/>
            <a:chExt cx="1720457" cy="667924"/>
          </a:xfrm>
        </p:grpSpPr>
        <p:grpSp>
          <p:nvGrpSpPr>
            <p:cNvPr id="175" name="组合 174"/>
            <p:cNvGrpSpPr/>
            <p:nvPr/>
          </p:nvGrpSpPr>
          <p:grpSpPr>
            <a:xfrm>
              <a:off x="6095659" y="1734872"/>
              <a:ext cx="1130238" cy="667924"/>
              <a:chOff x="3690608" y="1244649"/>
              <a:chExt cx="1079992" cy="667924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3773969" y="1244649"/>
                <a:ext cx="66661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0" name="文本框 179"/>
              <p:cNvSpPr txBox="1"/>
              <p:nvPr/>
            </p:nvSpPr>
            <p:spPr>
              <a:xfrm>
                <a:off x="3949014" y="1512463"/>
                <a:ext cx="8215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6" name="文本框 175"/>
            <p:cNvSpPr txBox="1"/>
            <p:nvPr/>
          </p:nvSpPr>
          <p:spPr>
            <a:xfrm>
              <a:off x="7222131" y="185463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7" name="文本框 176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8" name="文本框 177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2" name="文本框 181"/>
          <p:cNvSpPr txBox="1"/>
          <p:nvPr/>
        </p:nvSpPr>
        <p:spPr>
          <a:xfrm>
            <a:off x="2728086" y="250901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3" name="直接连接符 182"/>
          <p:cNvCxnSpPr/>
          <p:nvPr/>
        </p:nvCxnSpPr>
        <p:spPr>
          <a:xfrm>
            <a:off x="2369724" y="2367841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2134800" y="211563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5" name="直接连接符 184"/>
          <p:cNvCxnSpPr/>
          <p:nvPr/>
        </p:nvCxnSpPr>
        <p:spPr>
          <a:xfrm>
            <a:off x="2542030" y="1849463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>
          <a:xfrm>
            <a:off x="2551852" y="2632756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7" name="组合 186"/>
          <p:cNvGrpSpPr/>
          <p:nvPr/>
        </p:nvGrpSpPr>
        <p:grpSpPr>
          <a:xfrm>
            <a:off x="1957385" y="3093420"/>
            <a:ext cx="1441404" cy="667924"/>
            <a:chOff x="5814580" y="1734872"/>
            <a:chExt cx="1441404" cy="667924"/>
          </a:xfrm>
        </p:grpSpPr>
        <p:grpSp>
          <p:nvGrpSpPr>
            <p:cNvPr id="188" name="组合 187"/>
            <p:cNvGrpSpPr/>
            <p:nvPr/>
          </p:nvGrpSpPr>
          <p:grpSpPr>
            <a:xfrm>
              <a:off x="6095659" y="1734872"/>
              <a:ext cx="1075808" cy="667924"/>
              <a:chOff x="3690608" y="1244649"/>
              <a:chExt cx="1027982" cy="667924"/>
            </a:xfrm>
          </p:grpSpPr>
          <p:sp>
            <p:nvSpPr>
              <p:cNvPr id="192" name="文本框 191"/>
              <p:cNvSpPr txBox="1"/>
              <p:nvPr/>
            </p:nvSpPr>
            <p:spPr>
              <a:xfrm>
                <a:off x="3711554" y="1244649"/>
                <a:ext cx="7891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3" name="文本框 192"/>
              <p:cNvSpPr txBox="1"/>
              <p:nvPr/>
            </p:nvSpPr>
            <p:spPr>
              <a:xfrm>
                <a:off x="3897004" y="1512463"/>
                <a:ext cx="8215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94" name="直接连接符 193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0" name="文本框 189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1" name="文本框 190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3234092" y="3099301"/>
            <a:ext cx="441146" cy="667924"/>
            <a:chOff x="3638932" y="1244649"/>
            <a:chExt cx="421532" cy="667924"/>
          </a:xfrm>
        </p:grpSpPr>
        <p:sp>
          <p:nvSpPr>
            <p:cNvPr id="200" name="文本框 199"/>
            <p:cNvSpPr txBox="1"/>
            <p:nvPr/>
          </p:nvSpPr>
          <p:spPr>
            <a:xfrm>
              <a:off x="3638932" y="1244649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1" name="文本框 200"/>
            <p:cNvSpPr txBox="1"/>
            <p:nvPr/>
          </p:nvSpPr>
          <p:spPr>
            <a:xfrm>
              <a:off x="3710641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02" name="直接连接符 20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6" name="文本框 205"/>
          <p:cNvSpPr txBox="1"/>
          <p:nvPr/>
        </p:nvSpPr>
        <p:spPr>
          <a:xfrm>
            <a:off x="3653912" y="15435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3697569" y="230596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8" name="文本框 207"/>
          <p:cNvSpPr txBox="1"/>
          <p:nvPr/>
        </p:nvSpPr>
        <p:spPr>
          <a:xfrm>
            <a:off x="3675083" y="319021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4022019" y="1538404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4022019" y="2314720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4022019" y="3190212"/>
            <a:ext cx="330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860032" y="1635646"/>
            <a:ext cx="3710139" cy="2368732"/>
            <a:chOff x="4688854" y="1906790"/>
            <a:chExt cx="3710139" cy="2368732"/>
          </a:xfrm>
          <a:noFill/>
        </p:grpSpPr>
        <p:sp>
          <p:nvSpPr>
            <p:cNvPr id="204" name="云形标注 5"/>
            <p:cNvSpPr>
              <a:spLocks noChangeArrowheads="1"/>
            </p:cNvSpPr>
            <p:nvPr/>
          </p:nvSpPr>
          <p:spPr bwMode="auto">
            <a:xfrm>
              <a:off x="4688854" y="1906790"/>
              <a:ext cx="2730701" cy="1637983"/>
            </a:xfrm>
            <a:prstGeom prst="cloudCallout">
              <a:avLst>
                <a:gd name="adj1" fmla="val 49630"/>
                <a:gd name="adj2" fmla="val 6838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05" name="图片 20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46648" y="2738653"/>
              <a:ext cx="1152345" cy="1536869"/>
            </a:xfrm>
            <a:prstGeom prst="rect">
              <a:avLst/>
            </a:prstGeom>
            <a:grpFill/>
          </p:spPr>
        </p:pic>
        <p:sp>
          <p:nvSpPr>
            <p:cNvPr id="212" name="文本框 211"/>
            <p:cNvSpPr txBox="1"/>
            <p:nvPr/>
          </p:nvSpPr>
          <p:spPr>
            <a:xfrm>
              <a:off x="4842064" y="2058742"/>
              <a:ext cx="2688176" cy="123591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什么情况下积会大于这个数，什么情况下积会小于这个数呢？</a:t>
              </a:r>
            </a:p>
          </p:txBody>
        </p:sp>
      </p:grpSp>
      <p:sp>
        <p:nvSpPr>
          <p:cNvPr id="72" name="椭圆 71"/>
          <p:cNvSpPr/>
          <p:nvPr/>
        </p:nvSpPr>
        <p:spPr>
          <a:xfrm>
            <a:off x="1137900" y="1638544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3" name="椭圆 72"/>
          <p:cNvSpPr/>
          <p:nvPr/>
        </p:nvSpPr>
        <p:spPr>
          <a:xfrm>
            <a:off x="1124959" y="3279518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4" name="椭圆 73"/>
          <p:cNvSpPr/>
          <p:nvPr/>
        </p:nvSpPr>
        <p:spPr>
          <a:xfrm>
            <a:off x="1115616" y="2400499"/>
            <a:ext cx="342850" cy="329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5" name="TextBox 7"/>
          <p:cNvSpPr txBox="1">
            <a:spLocks noChangeArrowheads="1"/>
          </p:cNvSpPr>
          <p:nvPr/>
        </p:nvSpPr>
        <p:spPr bwMode="auto">
          <a:xfrm>
            <a:off x="411782" y="339502"/>
            <a:ext cx="221600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文本框 143"/>
          <p:cNvSpPr txBox="1"/>
          <p:nvPr/>
        </p:nvSpPr>
        <p:spPr>
          <a:xfrm>
            <a:off x="3407692" y="1696525"/>
            <a:ext cx="333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873744" y="2204449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7"/>
          <p:cNvSpPr txBox="1">
            <a:spLocks noChangeArrowheads="1"/>
          </p:cNvSpPr>
          <p:nvPr/>
        </p:nvSpPr>
        <p:spPr bwMode="auto">
          <a:xfrm>
            <a:off x="467543" y="350892"/>
            <a:ext cx="832657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计算下面各题，观察每个题目及结果，你发现了什么？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4216451" y="2187636"/>
            <a:ext cx="337479" cy="667924"/>
            <a:chOff x="3688863" y="1244649"/>
            <a:chExt cx="322475" cy="667924"/>
          </a:xfrm>
        </p:grpSpPr>
        <p:sp>
          <p:nvSpPr>
            <p:cNvPr id="118" name="文本框 117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4911169" y="2172594"/>
            <a:ext cx="337479" cy="667924"/>
            <a:chOff x="3688863" y="1244649"/>
            <a:chExt cx="322475" cy="667924"/>
          </a:xfrm>
        </p:grpSpPr>
        <p:sp>
          <p:nvSpPr>
            <p:cNvPr id="129" name="文本框 12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32" name="表格 131"/>
          <p:cNvGraphicFramePr>
            <a:graphicFrameLocks noGrp="1"/>
          </p:cNvGraphicFramePr>
          <p:nvPr/>
        </p:nvGraphicFramePr>
        <p:xfrm>
          <a:off x="1897031" y="3436526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9" name="直接箭头连接符 8"/>
          <p:cNvCxnSpPr/>
          <p:nvPr/>
        </p:nvCxnSpPr>
        <p:spPr>
          <a:xfrm>
            <a:off x="1863462" y="2064081"/>
            <a:ext cx="3600400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文本框 147"/>
          <p:cNvSpPr txBox="1"/>
          <p:nvPr/>
        </p:nvSpPr>
        <p:spPr>
          <a:xfrm>
            <a:off x="1782903" y="170594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</a:p>
        </p:txBody>
      </p:sp>
      <p:sp>
        <p:nvSpPr>
          <p:cNvPr id="149" name="文本框 148"/>
          <p:cNvSpPr txBox="1"/>
          <p:nvPr/>
        </p:nvSpPr>
        <p:spPr>
          <a:xfrm>
            <a:off x="5003501" y="170594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  <p:cxnSp>
        <p:nvCxnSpPr>
          <p:cNvPr id="153" name="直接箭头连接符 152"/>
          <p:cNvCxnSpPr/>
          <p:nvPr/>
        </p:nvCxnSpPr>
        <p:spPr>
          <a:xfrm>
            <a:off x="1883041" y="4256259"/>
            <a:ext cx="3600400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文本框 153"/>
          <p:cNvSpPr txBox="1"/>
          <p:nvPr/>
        </p:nvSpPr>
        <p:spPr>
          <a:xfrm>
            <a:off x="1763688" y="425625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4984286" y="425625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  <p:sp>
        <p:nvSpPr>
          <p:cNvPr id="37" name="云形标注 5"/>
          <p:cNvSpPr>
            <a:spLocks noChangeArrowheads="1"/>
          </p:cNvSpPr>
          <p:nvPr/>
        </p:nvSpPr>
        <p:spPr bwMode="auto">
          <a:xfrm>
            <a:off x="5520857" y="1561479"/>
            <a:ext cx="3550010" cy="2260317"/>
          </a:xfrm>
          <a:prstGeom prst="cloudCallout">
            <a:avLst>
              <a:gd name="adj1" fmla="val -58538"/>
              <a:gd name="adj2" fmla="val 27632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一个数乘的数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越大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，得数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越大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，乘的数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，得数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8" name="文本框 37"/>
          <p:cNvSpPr txBox="1"/>
          <p:nvPr/>
        </p:nvSpPr>
        <p:spPr>
          <a:xfrm rot="5400000">
            <a:off x="3488798" y="2865650"/>
            <a:ext cx="32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055309" y="2194476"/>
            <a:ext cx="337479" cy="667924"/>
            <a:chOff x="3688863" y="1244649"/>
            <a:chExt cx="322475" cy="667924"/>
          </a:xfrm>
        </p:grpSpPr>
        <p:sp>
          <p:nvSpPr>
            <p:cNvPr id="41" name="文本框 4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2761948" y="2194476"/>
            <a:ext cx="337479" cy="667924"/>
            <a:chOff x="3688863" y="1244649"/>
            <a:chExt cx="322475" cy="667924"/>
          </a:xfrm>
        </p:grpSpPr>
        <p:sp>
          <p:nvSpPr>
            <p:cNvPr id="46" name="文本框 45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3482892" y="2194476"/>
            <a:ext cx="337479" cy="667924"/>
            <a:chOff x="3688863" y="1244649"/>
            <a:chExt cx="322475" cy="667924"/>
          </a:xfrm>
        </p:grpSpPr>
        <p:sp>
          <p:nvSpPr>
            <p:cNvPr id="50" name="文本框 49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2018169" y="3421686"/>
            <a:ext cx="441146" cy="667924"/>
            <a:chOff x="3637884" y="1244649"/>
            <a:chExt cx="421533" cy="667924"/>
          </a:xfrm>
        </p:grpSpPr>
        <p:sp>
          <p:nvSpPr>
            <p:cNvPr id="65" name="文本框 64"/>
            <p:cNvSpPr txBox="1"/>
            <p:nvPr/>
          </p:nvSpPr>
          <p:spPr>
            <a:xfrm>
              <a:off x="3637884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707454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9" name="文本框 68"/>
          <p:cNvSpPr txBox="1"/>
          <p:nvPr/>
        </p:nvSpPr>
        <p:spPr>
          <a:xfrm>
            <a:off x="2791915" y="354758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426288" y="3421686"/>
            <a:ext cx="441146" cy="667924"/>
            <a:chOff x="3619290" y="1244649"/>
            <a:chExt cx="421533" cy="667924"/>
          </a:xfrm>
        </p:grpSpPr>
        <p:sp>
          <p:nvSpPr>
            <p:cNvPr id="73" name="文本框 72"/>
            <p:cNvSpPr txBox="1"/>
            <p:nvPr/>
          </p:nvSpPr>
          <p:spPr>
            <a:xfrm>
              <a:off x="3619290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3372883" y="1203598"/>
            <a:ext cx="441146" cy="667924"/>
            <a:chOff x="3609994" y="1244649"/>
            <a:chExt cx="421533" cy="667924"/>
          </a:xfrm>
        </p:grpSpPr>
        <p:sp>
          <p:nvSpPr>
            <p:cNvPr id="77" name="文本框 76"/>
            <p:cNvSpPr txBox="1"/>
            <p:nvPr/>
          </p:nvSpPr>
          <p:spPr>
            <a:xfrm>
              <a:off x="3609994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4152870" y="3413675"/>
            <a:ext cx="441146" cy="667924"/>
            <a:chOff x="3619292" y="1244649"/>
            <a:chExt cx="421533" cy="667924"/>
          </a:xfrm>
        </p:grpSpPr>
        <p:sp>
          <p:nvSpPr>
            <p:cNvPr id="81" name="文本框 80"/>
            <p:cNvSpPr txBox="1"/>
            <p:nvPr/>
          </p:nvSpPr>
          <p:spPr>
            <a:xfrm>
              <a:off x="3619292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3" name="直接连接符 8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5" name="文本框 84"/>
          <p:cNvSpPr txBox="1"/>
          <p:nvPr/>
        </p:nvSpPr>
        <p:spPr>
          <a:xfrm>
            <a:off x="4922575" y="352498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49" grpId="0"/>
      <p:bldP spid="154" grpId="0"/>
      <p:bldP spid="155" grpId="0"/>
      <p:bldP spid="37" grpId="0" animBg="1"/>
      <p:bldP spid="69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文本框 143"/>
          <p:cNvSpPr txBox="1"/>
          <p:nvPr/>
        </p:nvSpPr>
        <p:spPr>
          <a:xfrm>
            <a:off x="3441652" y="1552509"/>
            <a:ext cx="333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907704" y="2060433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7"/>
          <p:cNvSpPr txBox="1">
            <a:spLocks noChangeArrowheads="1"/>
          </p:cNvSpPr>
          <p:nvPr/>
        </p:nvSpPr>
        <p:spPr bwMode="auto">
          <a:xfrm>
            <a:off x="494186" y="339502"/>
            <a:ext cx="795005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计算下面各题，观察每个题目及结果，你发现了什么？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4250411" y="2043620"/>
            <a:ext cx="337479" cy="667924"/>
            <a:chOff x="3688863" y="1244649"/>
            <a:chExt cx="322475" cy="667924"/>
          </a:xfrm>
        </p:grpSpPr>
        <p:sp>
          <p:nvSpPr>
            <p:cNvPr id="118" name="文本框 117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4945129" y="2028578"/>
            <a:ext cx="337479" cy="667924"/>
            <a:chOff x="3688863" y="1244649"/>
            <a:chExt cx="322475" cy="667924"/>
          </a:xfrm>
        </p:grpSpPr>
        <p:sp>
          <p:nvSpPr>
            <p:cNvPr id="129" name="文本框 12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32" name="表格 131"/>
          <p:cNvGraphicFramePr>
            <a:graphicFrameLocks noGrp="1"/>
          </p:cNvGraphicFramePr>
          <p:nvPr/>
        </p:nvGraphicFramePr>
        <p:xfrm>
          <a:off x="1930991" y="3292510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40" name="组合 39"/>
          <p:cNvGrpSpPr/>
          <p:nvPr/>
        </p:nvGrpSpPr>
        <p:grpSpPr>
          <a:xfrm>
            <a:off x="2089269" y="2050460"/>
            <a:ext cx="337479" cy="667924"/>
            <a:chOff x="3688863" y="1244649"/>
            <a:chExt cx="322475" cy="667924"/>
          </a:xfrm>
        </p:grpSpPr>
        <p:sp>
          <p:nvSpPr>
            <p:cNvPr id="41" name="文本框 4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2795908" y="2050460"/>
            <a:ext cx="337479" cy="667924"/>
            <a:chOff x="3688863" y="1244649"/>
            <a:chExt cx="322475" cy="667924"/>
          </a:xfrm>
        </p:grpSpPr>
        <p:sp>
          <p:nvSpPr>
            <p:cNvPr id="46" name="文本框 45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3516852" y="2050460"/>
            <a:ext cx="337479" cy="667924"/>
            <a:chOff x="3688863" y="1244649"/>
            <a:chExt cx="322475" cy="667924"/>
          </a:xfrm>
        </p:grpSpPr>
        <p:sp>
          <p:nvSpPr>
            <p:cNvPr id="50" name="文本框 49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2052129" y="3277670"/>
            <a:ext cx="441146" cy="667924"/>
            <a:chOff x="3637884" y="1244649"/>
            <a:chExt cx="421533" cy="667924"/>
          </a:xfrm>
        </p:grpSpPr>
        <p:sp>
          <p:nvSpPr>
            <p:cNvPr id="65" name="文本框 64"/>
            <p:cNvSpPr txBox="1"/>
            <p:nvPr/>
          </p:nvSpPr>
          <p:spPr>
            <a:xfrm>
              <a:off x="3637884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707454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9" name="文本框 68"/>
          <p:cNvSpPr txBox="1"/>
          <p:nvPr/>
        </p:nvSpPr>
        <p:spPr>
          <a:xfrm>
            <a:off x="2825875" y="340356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460248" y="3277670"/>
            <a:ext cx="441146" cy="667924"/>
            <a:chOff x="3619290" y="1244649"/>
            <a:chExt cx="421533" cy="667924"/>
          </a:xfrm>
        </p:grpSpPr>
        <p:sp>
          <p:nvSpPr>
            <p:cNvPr id="73" name="文本框 72"/>
            <p:cNvSpPr txBox="1"/>
            <p:nvPr/>
          </p:nvSpPr>
          <p:spPr>
            <a:xfrm>
              <a:off x="3619290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3406843" y="1059582"/>
            <a:ext cx="441146" cy="667924"/>
            <a:chOff x="3609994" y="1244649"/>
            <a:chExt cx="421533" cy="667924"/>
          </a:xfrm>
        </p:grpSpPr>
        <p:sp>
          <p:nvSpPr>
            <p:cNvPr id="77" name="文本框 76"/>
            <p:cNvSpPr txBox="1"/>
            <p:nvPr/>
          </p:nvSpPr>
          <p:spPr>
            <a:xfrm>
              <a:off x="3609994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4186830" y="3269659"/>
            <a:ext cx="441146" cy="667924"/>
            <a:chOff x="3619292" y="1244649"/>
            <a:chExt cx="421533" cy="667924"/>
          </a:xfrm>
        </p:grpSpPr>
        <p:sp>
          <p:nvSpPr>
            <p:cNvPr id="81" name="文本框 80"/>
            <p:cNvSpPr txBox="1"/>
            <p:nvPr/>
          </p:nvSpPr>
          <p:spPr>
            <a:xfrm>
              <a:off x="3619292" y="1244649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3" name="直接连接符 8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5" name="文本框 84"/>
          <p:cNvSpPr txBox="1"/>
          <p:nvPr/>
        </p:nvSpPr>
        <p:spPr>
          <a:xfrm>
            <a:off x="4956535" y="338096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341483" y="2751591"/>
            <a:ext cx="1115695" cy="467359"/>
            <a:chOff x="4451539" y="3115244"/>
            <a:chExt cx="1115695" cy="467359"/>
          </a:xfrm>
        </p:grpSpPr>
        <p:sp>
          <p:nvSpPr>
            <p:cNvPr id="63" name="文本框 62"/>
            <p:cNvSpPr txBox="1"/>
            <p:nvPr/>
          </p:nvSpPr>
          <p:spPr>
            <a:xfrm>
              <a:off x="4497894" y="3183823"/>
              <a:ext cx="106934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右大括号 67"/>
            <p:cNvSpPr/>
            <p:nvPr/>
          </p:nvSpPr>
          <p:spPr>
            <a:xfrm rot="5400000">
              <a:off x="4804416" y="2762366"/>
              <a:ext cx="139307" cy="845062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73616" y="2721881"/>
            <a:ext cx="986022" cy="519512"/>
            <a:chOff x="3383672" y="3085534"/>
            <a:chExt cx="986022" cy="519512"/>
          </a:xfrm>
        </p:grpSpPr>
        <p:sp>
          <p:nvSpPr>
            <p:cNvPr id="71" name="文本框 70"/>
            <p:cNvSpPr txBox="1"/>
            <p:nvPr/>
          </p:nvSpPr>
          <p:spPr>
            <a:xfrm>
              <a:off x="3383672" y="3204936"/>
              <a:ext cx="9860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4" name="直接箭头连接符 13"/>
            <p:cNvCxnSpPr>
              <a:cxnSpLocks noChangeShapeType="1"/>
            </p:cNvCxnSpPr>
            <p:nvPr/>
          </p:nvCxnSpPr>
          <p:spPr bwMode="auto">
            <a:xfrm>
              <a:off x="3792378" y="3085534"/>
              <a:ext cx="0" cy="231306"/>
            </a:xfrm>
            <a:prstGeom prst="straightConnector1">
              <a:avLst/>
            </a:prstGeom>
            <a:noFill/>
            <a:ln w="28575">
              <a:solidFill>
                <a:srgbClr val="EF63B6"/>
              </a:solidFill>
              <a:rou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1"/>
          <p:cNvGrpSpPr/>
          <p:nvPr/>
        </p:nvGrpSpPr>
        <p:grpSpPr>
          <a:xfrm>
            <a:off x="2256890" y="2762280"/>
            <a:ext cx="1081405" cy="478789"/>
            <a:chOff x="2366946" y="3125933"/>
            <a:chExt cx="1081405" cy="478789"/>
          </a:xfrm>
        </p:grpSpPr>
        <p:sp>
          <p:nvSpPr>
            <p:cNvPr id="60" name="文本框 59"/>
            <p:cNvSpPr txBox="1"/>
            <p:nvPr/>
          </p:nvSpPr>
          <p:spPr>
            <a:xfrm>
              <a:off x="2366946" y="3205942"/>
              <a:ext cx="108140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右大括号 85"/>
            <p:cNvSpPr/>
            <p:nvPr/>
          </p:nvSpPr>
          <p:spPr>
            <a:xfrm rot="5400000">
              <a:off x="2731048" y="2773055"/>
              <a:ext cx="139307" cy="845062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38232" y="3947337"/>
            <a:ext cx="954647" cy="667924"/>
            <a:chOff x="2248288" y="4310990"/>
            <a:chExt cx="954647" cy="667924"/>
          </a:xfrm>
        </p:grpSpPr>
        <p:sp>
          <p:nvSpPr>
            <p:cNvPr id="88" name="右大括号 87"/>
            <p:cNvSpPr/>
            <p:nvPr/>
          </p:nvSpPr>
          <p:spPr>
            <a:xfrm rot="5400000">
              <a:off x="2693528" y="3976189"/>
              <a:ext cx="139307" cy="845062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248288" y="4418423"/>
              <a:ext cx="8187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2761789" y="4310990"/>
              <a:ext cx="441146" cy="667924"/>
              <a:chOff x="3609994" y="1244649"/>
              <a:chExt cx="421533" cy="667924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3609994" y="1244649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3688863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/>
          <p:cNvGrpSpPr/>
          <p:nvPr/>
        </p:nvGrpSpPr>
        <p:grpSpPr>
          <a:xfrm>
            <a:off x="4269067" y="3927881"/>
            <a:ext cx="964901" cy="667924"/>
            <a:chOff x="4379123" y="4291534"/>
            <a:chExt cx="964901" cy="667924"/>
          </a:xfrm>
        </p:grpSpPr>
        <p:sp>
          <p:nvSpPr>
            <p:cNvPr id="87" name="右大括号 86"/>
            <p:cNvSpPr/>
            <p:nvPr/>
          </p:nvSpPr>
          <p:spPr>
            <a:xfrm rot="5400000">
              <a:off x="4766896" y="3965500"/>
              <a:ext cx="139307" cy="845062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4379123" y="4395898"/>
              <a:ext cx="8187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4902878" y="4291534"/>
              <a:ext cx="441146" cy="667924"/>
              <a:chOff x="3609994" y="1244649"/>
              <a:chExt cx="421533" cy="667924"/>
            </a:xfrm>
          </p:grpSpPr>
          <p:sp>
            <p:nvSpPr>
              <p:cNvPr id="96" name="文本框 95"/>
              <p:cNvSpPr txBox="1"/>
              <p:nvPr/>
            </p:nvSpPr>
            <p:spPr>
              <a:xfrm>
                <a:off x="3609994" y="1244649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688863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/>
        </p:nvGrpSpPr>
        <p:grpSpPr>
          <a:xfrm>
            <a:off x="3211016" y="3945594"/>
            <a:ext cx="986022" cy="698289"/>
            <a:chOff x="3321072" y="4309247"/>
            <a:chExt cx="986022" cy="698289"/>
          </a:xfrm>
        </p:grpSpPr>
        <p:sp>
          <p:nvSpPr>
            <p:cNvPr id="99" name="文本框 98"/>
            <p:cNvSpPr txBox="1"/>
            <p:nvPr/>
          </p:nvSpPr>
          <p:spPr>
            <a:xfrm>
              <a:off x="3321072" y="4435275"/>
              <a:ext cx="9860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等于</a:t>
              </a: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3820339" y="4339612"/>
              <a:ext cx="441146" cy="667924"/>
              <a:chOff x="3609994" y="1244649"/>
              <a:chExt cx="421533" cy="667924"/>
            </a:xfrm>
          </p:grpSpPr>
          <p:sp>
            <p:nvSpPr>
              <p:cNvPr id="101" name="文本框 100"/>
              <p:cNvSpPr txBox="1"/>
              <p:nvPr/>
            </p:nvSpPr>
            <p:spPr>
              <a:xfrm>
                <a:off x="3609994" y="1244649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688863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08" name="直接箭头连接符 13"/>
            <p:cNvCxnSpPr>
              <a:cxnSpLocks noChangeShapeType="1"/>
            </p:cNvCxnSpPr>
            <p:nvPr/>
          </p:nvCxnSpPr>
          <p:spPr bwMode="auto">
            <a:xfrm>
              <a:off x="3768271" y="4309247"/>
              <a:ext cx="0" cy="231306"/>
            </a:xfrm>
            <a:prstGeom prst="straightConnector1">
              <a:avLst/>
            </a:prstGeom>
            <a:noFill/>
            <a:ln w="28575">
              <a:solidFill>
                <a:srgbClr val="EF63B6"/>
              </a:solidFill>
              <a:rou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9" name="云形标注 5"/>
          <p:cNvSpPr>
            <a:spLocks noChangeArrowheads="1"/>
          </p:cNvSpPr>
          <p:nvPr/>
        </p:nvSpPr>
        <p:spPr bwMode="auto">
          <a:xfrm>
            <a:off x="5644864" y="1402710"/>
            <a:ext cx="3368503" cy="2224104"/>
          </a:xfrm>
          <a:prstGeom prst="cloudCallout">
            <a:avLst>
              <a:gd name="adj1" fmla="val -62067"/>
              <a:gd name="adj2" fmla="val 51461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变大；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得数不变；乘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变小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文本框 143"/>
          <p:cNvSpPr txBox="1"/>
          <p:nvPr/>
        </p:nvSpPr>
        <p:spPr>
          <a:xfrm>
            <a:off x="3704306" y="1788269"/>
            <a:ext cx="333543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170358" y="2296193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7"/>
          <p:cNvSpPr txBox="1">
            <a:spLocks noChangeArrowheads="1"/>
          </p:cNvSpPr>
          <p:nvPr/>
        </p:nvSpPr>
        <p:spPr bwMode="auto">
          <a:xfrm>
            <a:off x="467544" y="340593"/>
            <a:ext cx="842493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计算下面各题，观察每个题目及结果，你发现了什么？</a:t>
            </a:r>
          </a:p>
        </p:txBody>
      </p:sp>
      <p:grpSp>
        <p:nvGrpSpPr>
          <p:cNvPr id="116" name="组合 115"/>
          <p:cNvGrpSpPr/>
          <p:nvPr/>
        </p:nvGrpSpPr>
        <p:grpSpPr>
          <a:xfrm>
            <a:off x="4513065" y="2279380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18" name="文本框 117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8" name="组合 127"/>
          <p:cNvGrpSpPr/>
          <p:nvPr/>
        </p:nvGrpSpPr>
        <p:grpSpPr>
          <a:xfrm>
            <a:off x="5207783" y="2264338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29" name="文本框 12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32" name="表格 131"/>
          <p:cNvGraphicFramePr>
            <a:graphicFrameLocks noGrp="1"/>
          </p:cNvGraphicFramePr>
          <p:nvPr/>
        </p:nvGraphicFramePr>
        <p:xfrm>
          <a:off x="2193645" y="3528270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40" name="组合 39"/>
          <p:cNvGrpSpPr/>
          <p:nvPr/>
        </p:nvGrpSpPr>
        <p:grpSpPr>
          <a:xfrm>
            <a:off x="2351923" y="2286220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1" name="文本框 4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3058562" y="2286220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46" name="文本框 45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3779506" y="2286220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50" name="文本框 49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2314783" y="3513430"/>
            <a:ext cx="441146" cy="667924"/>
            <a:chOff x="3637884" y="1244649"/>
            <a:chExt cx="421533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5" name="文本框 64"/>
            <p:cNvSpPr txBox="1"/>
            <p:nvPr/>
          </p:nvSpPr>
          <p:spPr>
            <a:xfrm>
              <a:off x="3637884" y="1244649"/>
              <a:ext cx="42153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707454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9" name="文本框 68"/>
          <p:cNvSpPr txBox="1"/>
          <p:nvPr/>
        </p:nvSpPr>
        <p:spPr>
          <a:xfrm>
            <a:off x="3088529" y="3639326"/>
            <a:ext cx="312906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722902" y="3513430"/>
            <a:ext cx="441146" cy="667924"/>
            <a:chOff x="3619290" y="1244649"/>
            <a:chExt cx="421533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3" name="文本框 72"/>
            <p:cNvSpPr txBox="1"/>
            <p:nvPr/>
          </p:nvSpPr>
          <p:spPr>
            <a:xfrm>
              <a:off x="3619290" y="1244649"/>
              <a:ext cx="42153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3669497" y="1295342"/>
            <a:ext cx="441146" cy="667924"/>
            <a:chOff x="3609994" y="1244649"/>
            <a:chExt cx="421533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7" name="文本框 76"/>
            <p:cNvSpPr txBox="1"/>
            <p:nvPr/>
          </p:nvSpPr>
          <p:spPr>
            <a:xfrm>
              <a:off x="3609994" y="1244649"/>
              <a:ext cx="42153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4449484" y="3505419"/>
            <a:ext cx="441146" cy="667924"/>
            <a:chOff x="3619292" y="1244649"/>
            <a:chExt cx="421533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81" name="文本框 80"/>
            <p:cNvSpPr txBox="1"/>
            <p:nvPr/>
          </p:nvSpPr>
          <p:spPr>
            <a:xfrm>
              <a:off x="3619292" y="1244649"/>
              <a:ext cx="42153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3" name="直接连接符 8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5" name="文本框 84"/>
          <p:cNvSpPr txBox="1"/>
          <p:nvPr/>
        </p:nvSpPr>
        <p:spPr>
          <a:xfrm>
            <a:off x="5219189" y="3616726"/>
            <a:ext cx="312906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604137" y="2987351"/>
            <a:ext cx="1115695" cy="467359"/>
            <a:chOff x="4451539" y="3115244"/>
            <a:chExt cx="1115695" cy="467359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3" name="文本框 62"/>
            <p:cNvSpPr txBox="1"/>
            <p:nvPr/>
          </p:nvSpPr>
          <p:spPr>
            <a:xfrm>
              <a:off x="4497894" y="3183823"/>
              <a:ext cx="1069340" cy="39878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右大括号 67"/>
            <p:cNvSpPr/>
            <p:nvPr/>
          </p:nvSpPr>
          <p:spPr>
            <a:xfrm rot="5400000">
              <a:off x="4804416" y="2762366"/>
              <a:ext cx="139307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36270" y="2957641"/>
            <a:ext cx="986022" cy="519512"/>
            <a:chOff x="3383672" y="3085534"/>
            <a:chExt cx="986022" cy="519512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1" name="文本框 70"/>
            <p:cNvSpPr txBox="1"/>
            <p:nvPr/>
          </p:nvSpPr>
          <p:spPr>
            <a:xfrm>
              <a:off x="3383672" y="3204936"/>
              <a:ext cx="98602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4" name="直接箭头连接符 13"/>
            <p:cNvCxnSpPr>
              <a:cxnSpLocks noChangeShapeType="1"/>
            </p:cNvCxnSpPr>
            <p:nvPr/>
          </p:nvCxnSpPr>
          <p:spPr bwMode="auto">
            <a:xfrm>
              <a:off x="3792378" y="3085534"/>
              <a:ext cx="0" cy="231306"/>
            </a:xfrm>
            <a:prstGeom prst="straightConnector1">
              <a:avLst/>
            </a:prstGeom>
            <a:grpFill/>
            <a:ln w="28575">
              <a:solidFill>
                <a:srgbClr val="EF63B6"/>
              </a:solidFill>
              <a:round/>
              <a:tailEnd type="triangle" w="lg" len="lg"/>
            </a:ln>
          </p:spPr>
        </p:cxnSp>
      </p:grpSp>
      <p:grpSp>
        <p:nvGrpSpPr>
          <p:cNvPr id="2" name="组合 1"/>
          <p:cNvGrpSpPr/>
          <p:nvPr/>
        </p:nvGrpSpPr>
        <p:grpSpPr>
          <a:xfrm>
            <a:off x="2519544" y="2998040"/>
            <a:ext cx="1150620" cy="478789"/>
            <a:chOff x="2366946" y="3125933"/>
            <a:chExt cx="1150620" cy="478789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0" name="文本框 59"/>
            <p:cNvSpPr txBox="1"/>
            <p:nvPr/>
          </p:nvSpPr>
          <p:spPr>
            <a:xfrm>
              <a:off x="2366946" y="3205942"/>
              <a:ext cx="1150620" cy="39878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右大括号 85"/>
            <p:cNvSpPr/>
            <p:nvPr/>
          </p:nvSpPr>
          <p:spPr>
            <a:xfrm rot="5400000">
              <a:off x="2731048" y="2773055"/>
              <a:ext cx="139307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400886" y="4183097"/>
            <a:ext cx="954647" cy="667924"/>
            <a:chOff x="2248288" y="4310990"/>
            <a:chExt cx="954647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88" name="右大括号 87"/>
            <p:cNvSpPr/>
            <p:nvPr/>
          </p:nvSpPr>
          <p:spPr>
            <a:xfrm rot="5400000">
              <a:off x="2693528" y="3976189"/>
              <a:ext cx="139307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248288" y="4418423"/>
              <a:ext cx="818767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2761789" y="4310990"/>
              <a:ext cx="441146" cy="667924"/>
              <a:chOff x="3609994" y="1244649"/>
              <a:chExt cx="421533" cy="667924"/>
            </a:xfrm>
            <a:grpFill/>
          </p:grpSpPr>
          <p:sp>
            <p:nvSpPr>
              <p:cNvPr id="92" name="文本框 91"/>
              <p:cNvSpPr txBox="1"/>
              <p:nvPr/>
            </p:nvSpPr>
            <p:spPr>
              <a:xfrm>
                <a:off x="3609994" y="1244649"/>
                <a:ext cx="421533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3688863" y="1512463"/>
                <a:ext cx="298994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/>
          <p:cNvGrpSpPr/>
          <p:nvPr/>
        </p:nvGrpSpPr>
        <p:grpSpPr>
          <a:xfrm>
            <a:off x="4531721" y="4163641"/>
            <a:ext cx="964901" cy="667924"/>
            <a:chOff x="4379123" y="4291534"/>
            <a:chExt cx="964901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87" name="右大括号 86"/>
            <p:cNvSpPr/>
            <p:nvPr/>
          </p:nvSpPr>
          <p:spPr>
            <a:xfrm rot="5400000">
              <a:off x="4766896" y="3965500"/>
              <a:ext cx="139307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4379123" y="4395898"/>
              <a:ext cx="818767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4902878" y="4291534"/>
              <a:ext cx="441146" cy="667924"/>
              <a:chOff x="3609994" y="1244649"/>
              <a:chExt cx="421533" cy="667924"/>
            </a:xfrm>
            <a:grpFill/>
          </p:grpSpPr>
          <p:sp>
            <p:nvSpPr>
              <p:cNvPr id="96" name="文本框 95"/>
              <p:cNvSpPr txBox="1"/>
              <p:nvPr/>
            </p:nvSpPr>
            <p:spPr>
              <a:xfrm>
                <a:off x="3609994" y="1244649"/>
                <a:ext cx="421533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688863" y="1512463"/>
                <a:ext cx="298994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/>
        </p:nvGrpSpPr>
        <p:grpSpPr>
          <a:xfrm>
            <a:off x="3473670" y="4181354"/>
            <a:ext cx="986022" cy="698289"/>
            <a:chOff x="3321072" y="4309247"/>
            <a:chExt cx="986022" cy="698289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99" name="文本框 98"/>
            <p:cNvSpPr txBox="1"/>
            <p:nvPr/>
          </p:nvSpPr>
          <p:spPr>
            <a:xfrm>
              <a:off x="3321072" y="4435275"/>
              <a:ext cx="98602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等于</a:t>
              </a: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3820339" y="4339612"/>
              <a:ext cx="441146" cy="667924"/>
              <a:chOff x="3609994" y="1244649"/>
              <a:chExt cx="421533" cy="667924"/>
            </a:xfrm>
            <a:grpFill/>
          </p:grpSpPr>
          <p:sp>
            <p:nvSpPr>
              <p:cNvPr id="101" name="文本框 100"/>
              <p:cNvSpPr txBox="1"/>
              <p:nvPr/>
            </p:nvSpPr>
            <p:spPr>
              <a:xfrm>
                <a:off x="3609994" y="1244649"/>
                <a:ext cx="421533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688863" y="1512463"/>
                <a:ext cx="298994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08" name="直接箭头连接符 13"/>
            <p:cNvCxnSpPr>
              <a:cxnSpLocks noChangeShapeType="1"/>
            </p:cNvCxnSpPr>
            <p:nvPr/>
          </p:nvCxnSpPr>
          <p:spPr bwMode="auto">
            <a:xfrm>
              <a:off x="3768271" y="4309247"/>
              <a:ext cx="0" cy="231306"/>
            </a:xfrm>
            <a:prstGeom prst="straightConnector1">
              <a:avLst/>
            </a:prstGeom>
            <a:grpFill/>
            <a:ln w="28575">
              <a:solidFill>
                <a:srgbClr val="EF63B6"/>
              </a:solidFill>
              <a:round/>
              <a:tailEnd type="triangle" w="lg" len="lg"/>
            </a:ln>
          </p:spPr>
        </p:cxnSp>
      </p:grpSp>
      <p:grpSp>
        <p:nvGrpSpPr>
          <p:cNvPr id="104" name="组合 103"/>
          <p:cNvGrpSpPr/>
          <p:nvPr/>
        </p:nvGrpSpPr>
        <p:grpSpPr>
          <a:xfrm>
            <a:off x="1555146" y="2286220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05" name="文本框 104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7" name="直接连接符 10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0" name="组合 109"/>
          <p:cNvGrpSpPr/>
          <p:nvPr/>
        </p:nvGrpSpPr>
        <p:grpSpPr>
          <a:xfrm>
            <a:off x="6032453" y="2264338"/>
            <a:ext cx="441146" cy="667924"/>
            <a:chOff x="3631246" y="1244649"/>
            <a:chExt cx="421533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11" name="文本框 110"/>
            <p:cNvSpPr txBox="1"/>
            <p:nvPr/>
          </p:nvSpPr>
          <p:spPr>
            <a:xfrm>
              <a:off x="3631246" y="1244649"/>
              <a:ext cx="421533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2" name="组合 121"/>
          <p:cNvGrpSpPr/>
          <p:nvPr/>
        </p:nvGrpSpPr>
        <p:grpSpPr>
          <a:xfrm>
            <a:off x="1543901" y="3495717"/>
            <a:ext cx="337479" cy="667924"/>
            <a:chOff x="3688863" y="1244649"/>
            <a:chExt cx="322475" cy="667924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23" name="文本框 122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5" name="直接连接符 12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7" name="文本框 126"/>
          <p:cNvSpPr txBox="1"/>
          <p:nvPr/>
        </p:nvSpPr>
        <p:spPr>
          <a:xfrm>
            <a:off x="6028631" y="3601250"/>
            <a:ext cx="441146" cy="40011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5" name="圆角矩形 134"/>
          <p:cNvSpPr/>
          <p:nvPr/>
        </p:nvSpPr>
        <p:spPr>
          <a:xfrm>
            <a:off x="639533" y="1695451"/>
            <a:ext cx="1252337" cy="590769"/>
          </a:xfrm>
          <a:prstGeom prst="round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7" name="圆角矩形 136"/>
          <p:cNvSpPr/>
          <p:nvPr/>
        </p:nvSpPr>
        <p:spPr>
          <a:xfrm>
            <a:off x="6334621" y="1707172"/>
            <a:ext cx="1252337" cy="504538"/>
          </a:xfrm>
          <a:prstGeom prst="round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3529" y="3363838"/>
            <a:ext cx="1152128" cy="1039802"/>
            <a:chOff x="170930" y="3510658"/>
            <a:chExt cx="1252337" cy="1170467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38" name="七角星 137"/>
            <p:cNvSpPr/>
            <p:nvPr/>
          </p:nvSpPr>
          <p:spPr>
            <a:xfrm>
              <a:off x="170930" y="3510658"/>
              <a:ext cx="1252337" cy="1149476"/>
            </a:xfrm>
            <a:prstGeom prst="roundRect">
              <a:avLst/>
            </a:prstGeom>
            <a:grpFill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565638" y="3982245"/>
              <a:ext cx="483029" cy="698880"/>
              <a:chOff x="3609994" y="1244649"/>
              <a:chExt cx="461554" cy="698880"/>
            </a:xfrm>
            <a:grpFill/>
          </p:grpSpPr>
          <p:sp>
            <p:nvSpPr>
              <p:cNvPr id="141" name="文本框 140"/>
              <p:cNvSpPr txBox="1"/>
              <p:nvPr/>
            </p:nvSpPr>
            <p:spPr>
              <a:xfrm>
                <a:off x="3609994" y="1244649"/>
                <a:ext cx="461554" cy="442674"/>
              </a:xfrm>
              <a:prstGeom prst="round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2" name="文本框 141"/>
              <p:cNvSpPr txBox="1"/>
              <p:nvPr/>
            </p:nvSpPr>
            <p:spPr>
              <a:xfrm>
                <a:off x="3688863" y="1512463"/>
                <a:ext cx="332498" cy="431066"/>
              </a:xfrm>
              <a:prstGeom prst="round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" name="直接连接符 14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组合 9"/>
          <p:cNvGrpSpPr/>
          <p:nvPr/>
        </p:nvGrpSpPr>
        <p:grpSpPr>
          <a:xfrm>
            <a:off x="6508530" y="3477153"/>
            <a:ext cx="1252337" cy="1076079"/>
            <a:chOff x="6355932" y="3510658"/>
            <a:chExt cx="1252337" cy="1170467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139" name="七角星 138"/>
            <p:cNvSpPr/>
            <p:nvPr/>
          </p:nvSpPr>
          <p:spPr>
            <a:xfrm>
              <a:off x="6355932" y="3510658"/>
              <a:ext cx="1252337" cy="1149476"/>
            </a:xfrm>
            <a:prstGeom prst="roundRect">
              <a:avLst/>
            </a:prstGeom>
            <a:grpFill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761526" y="3982245"/>
              <a:ext cx="483029" cy="698880"/>
              <a:chOff x="3609994" y="1244649"/>
              <a:chExt cx="461554" cy="698880"/>
            </a:xfrm>
            <a:grpFill/>
          </p:grpSpPr>
          <p:sp>
            <p:nvSpPr>
              <p:cNvPr id="146" name="文本框 145"/>
              <p:cNvSpPr txBox="1"/>
              <p:nvPr/>
            </p:nvSpPr>
            <p:spPr>
              <a:xfrm>
                <a:off x="3609994" y="1244649"/>
                <a:ext cx="461554" cy="442674"/>
              </a:xfrm>
              <a:prstGeom prst="round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7" name="文本框 146"/>
              <p:cNvSpPr txBox="1"/>
              <p:nvPr/>
            </p:nvSpPr>
            <p:spPr>
              <a:xfrm>
                <a:off x="3688863" y="1512463"/>
                <a:ext cx="332498" cy="431066"/>
              </a:xfrm>
              <a:prstGeom prst="round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8" name="直接连接符 14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35" grpId="0" animBg="1"/>
      <p:bldP spid="1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7"/>
          <p:cNvSpPr txBox="1">
            <a:spLocks noChangeArrowheads="1"/>
          </p:cNvSpPr>
          <p:nvPr/>
        </p:nvSpPr>
        <p:spPr bwMode="auto">
          <a:xfrm>
            <a:off x="621034" y="948410"/>
            <a:ext cx="63992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在圆圈里填上“</a:t>
            </a:r>
            <a:r>
              <a:rPr lang="en-US" altLang="zh-CN" sz="3200" b="1" dirty="0"/>
              <a:t>&gt;</a:t>
            </a:r>
            <a:r>
              <a:rPr lang="zh-CN" altLang="en-US" sz="3200" b="1" dirty="0"/>
              <a:t>”“</a:t>
            </a:r>
            <a:r>
              <a:rPr lang="en-US" altLang="zh-CN" sz="3200" b="1" dirty="0"/>
              <a:t>&lt;</a:t>
            </a:r>
            <a:r>
              <a:rPr lang="zh-CN" altLang="en-US" sz="3200" b="1" dirty="0"/>
              <a:t>”或“</a:t>
            </a:r>
            <a:r>
              <a:rPr lang="en-US" altLang="zh-CN" sz="3200" b="1" dirty="0"/>
              <a:t>=</a:t>
            </a:r>
            <a:r>
              <a:rPr lang="zh-CN" altLang="en-US" sz="3200" b="1" dirty="0"/>
              <a:t>”。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899592" y="1727447"/>
            <a:ext cx="337479" cy="667924"/>
            <a:chOff x="3688863" y="1244649"/>
            <a:chExt cx="322475" cy="667924"/>
          </a:xfrm>
        </p:grpSpPr>
        <p:sp>
          <p:nvSpPr>
            <p:cNvPr id="54" name="文本框 53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9" name="文本框 58"/>
          <p:cNvSpPr txBox="1"/>
          <p:nvPr/>
        </p:nvSpPr>
        <p:spPr>
          <a:xfrm>
            <a:off x="1098405" y="1861354"/>
            <a:ext cx="38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1830499" y="1923454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78" name="组合 77"/>
          <p:cNvGrpSpPr/>
          <p:nvPr/>
        </p:nvGrpSpPr>
        <p:grpSpPr>
          <a:xfrm>
            <a:off x="2261820" y="1720857"/>
            <a:ext cx="337479" cy="667924"/>
            <a:chOff x="3688863" y="1244649"/>
            <a:chExt cx="322475" cy="667924"/>
          </a:xfrm>
        </p:grpSpPr>
        <p:sp>
          <p:nvSpPr>
            <p:cNvPr id="79" name="文本框 7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3" name="文本框 162"/>
          <p:cNvSpPr txBox="1"/>
          <p:nvPr/>
        </p:nvSpPr>
        <p:spPr>
          <a:xfrm>
            <a:off x="1818971" y="187797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云形标注 5"/>
          <p:cNvSpPr>
            <a:spLocks noChangeArrowheads="1"/>
          </p:cNvSpPr>
          <p:nvPr/>
        </p:nvSpPr>
        <p:spPr bwMode="auto">
          <a:xfrm>
            <a:off x="2352418" y="3362427"/>
            <a:ext cx="4534741" cy="1368150"/>
          </a:xfrm>
          <a:prstGeom prst="horizontalScroll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变大；</a:t>
            </a:r>
            <a:endParaRPr lang="en-US" altLang="zh-CN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乘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得数不变；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乘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变小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439138" y="1736039"/>
            <a:ext cx="337479" cy="667924"/>
            <a:chOff x="3688863" y="1244649"/>
            <a:chExt cx="322475" cy="667924"/>
          </a:xfrm>
        </p:grpSpPr>
        <p:sp>
          <p:nvSpPr>
            <p:cNvPr id="61" name="文本框 6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3251073" y="1742629"/>
            <a:ext cx="337479" cy="667924"/>
            <a:chOff x="3688863" y="1244649"/>
            <a:chExt cx="322475" cy="667924"/>
          </a:xfrm>
        </p:grpSpPr>
        <p:sp>
          <p:nvSpPr>
            <p:cNvPr id="65" name="文本框 64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文本框 67"/>
          <p:cNvSpPr txBox="1"/>
          <p:nvPr/>
        </p:nvSpPr>
        <p:spPr>
          <a:xfrm>
            <a:off x="3449886" y="1876536"/>
            <a:ext cx="38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流程图: 联系 68"/>
          <p:cNvSpPr/>
          <p:nvPr/>
        </p:nvSpPr>
        <p:spPr>
          <a:xfrm>
            <a:off x="4181980" y="1938636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70" name="组合 69"/>
          <p:cNvGrpSpPr/>
          <p:nvPr/>
        </p:nvGrpSpPr>
        <p:grpSpPr>
          <a:xfrm>
            <a:off x="4613301" y="1736039"/>
            <a:ext cx="337479" cy="667924"/>
            <a:chOff x="3688863" y="1244649"/>
            <a:chExt cx="322475" cy="667924"/>
          </a:xfrm>
        </p:grpSpPr>
        <p:sp>
          <p:nvSpPr>
            <p:cNvPr id="71" name="文本框 7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>
            <a:off x="3790619" y="1751221"/>
            <a:ext cx="337479" cy="667924"/>
            <a:chOff x="3688863" y="1244649"/>
            <a:chExt cx="322475" cy="667924"/>
          </a:xfrm>
        </p:grpSpPr>
        <p:sp>
          <p:nvSpPr>
            <p:cNvPr id="75" name="文本框 74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>
          <a:xfrm>
            <a:off x="5731385" y="1714244"/>
            <a:ext cx="337479" cy="667924"/>
            <a:chOff x="3688863" y="1244649"/>
            <a:chExt cx="322475" cy="667924"/>
          </a:xfrm>
        </p:grpSpPr>
        <p:sp>
          <p:nvSpPr>
            <p:cNvPr id="83" name="文本框 82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6" name="文本框 85"/>
          <p:cNvSpPr txBox="1"/>
          <p:nvPr/>
        </p:nvSpPr>
        <p:spPr>
          <a:xfrm>
            <a:off x="5930198" y="1848151"/>
            <a:ext cx="38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流程图: 联系 86"/>
          <p:cNvSpPr/>
          <p:nvPr/>
        </p:nvSpPr>
        <p:spPr>
          <a:xfrm>
            <a:off x="6662292" y="1910251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88" name="组合 87"/>
          <p:cNvGrpSpPr/>
          <p:nvPr/>
        </p:nvGrpSpPr>
        <p:grpSpPr>
          <a:xfrm>
            <a:off x="7093613" y="1707654"/>
            <a:ext cx="337479" cy="667924"/>
            <a:chOff x="3688863" y="1244649"/>
            <a:chExt cx="322475" cy="667924"/>
          </a:xfrm>
        </p:grpSpPr>
        <p:sp>
          <p:nvSpPr>
            <p:cNvPr id="89" name="文本框 8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9" name="文本框 98"/>
          <p:cNvSpPr txBox="1"/>
          <p:nvPr/>
        </p:nvSpPr>
        <p:spPr>
          <a:xfrm>
            <a:off x="6275955" y="182984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906080" y="2667795"/>
            <a:ext cx="337479" cy="667924"/>
            <a:chOff x="3688863" y="1244649"/>
            <a:chExt cx="322475" cy="667924"/>
          </a:xfrm>
        </p:grpSpPr>
        <p:sp>
          <p:nvSpPr>
            <p:cNvPr id="109" name="文本框 10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6" name="文本框 115"/>
          <p:cNvSpPr txBox="1"/>
          <p:nvPr/>
        </p:nvSpPr>
        <p:spPr>
          <a:xfrm>
            <a:off x="1104893" y="2801702"/>
            <a:ext cx="38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8" name="流程图: 联系 117"/>
          <p:cNvSpPr/>
          <p:nvPr/>
        </p:nvSpPr>
        <p:spPr>
          <a:xfrm>
            <a:off x="1836987" y="2863802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19" name="组合 118"/>
          <p:cNvGrpSpPr/>
          <p:nvPr/>
        </p:nvGrpSpPr>
        <p:grpSpPr>
          <a:xfrm>
            <a:off x="2268308" y="2661205"/>
            <a:ext cx="337479" cy="667924"/>
            <a:chOff x="3688863" y="1244649"/>
            <a:chExt cx="322475" cy="667924"/>
          </a:xfrm>
        </p:grpSpPr>
        <p:sp>
          <p:nvSpPr>
            <p:cNvPr id="120" name="文本框 119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6" name="直接连接符 125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7" name="组合 126"/>
          <p:cNvGrpSpPr/>
          <p:nvPr/>
        </p:nvGrpSpPr>
        <p:grpSpPr>
          <a:xfrm>
            <a:off x="1445626" y="2676387"/>
            <a:ext cx="337479" cy="667924"/>
            <a:chOff x="3688863" y="1244649"/>
            <a:chExt cx="322475" cy="667924"/>
          </a:xfrm>
        </p:grpSpPr>
        <p:sp>
          <p:nvSpPr>
            <p:cNvPr id="128" name="文本框 127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0" name="直接连接符 12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1" name="组合 130"/>
          <p:cNvGrpSpPr/>
          <p:nvPr/>
        </p:nvGrpSpPr>
        <p:grpSpPr>
          <a:xfrm>
            <a:off x="3199188" y="2682977"/>
            <a:ext cx="441146" cy="667924"/>
            <a:chOff x="3633087" y="1244649"/>
            <a:chExt cx="421533" cy="667924"/>
          </a:xfrm>
        </p:grpSpPr>
        <p:sp>
          <p:nvSpPr>
            <p:cNvPr id="132" name="文本框 131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3633087" y="1512463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8" name="直接连接符 137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9" name="文本框 138"/>
          <p:cNvSpPr txBox="1"/>
          <p:nvPr/>
        </p:nvSpPr>
        <p:spPr>
          <a:xfrm>
            <a:off x="3456374" y="2816884"/>
            <a:ext cx="38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1" name="流程图: 联系 140"/>
          <p:cNvSpPr/>
          <p:nvPr/>
        </p:nvSpPr>
        <p:spPr>
          <a:xfrm>
            <a:off x="4188468" y="2878984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42" name="组合 141"/>
          <p:cNvGrpSpPr/>
          <p:nvPr/>
        </p:nvGrpSpPr>
        <p:grpSpPr>
          <a:xfrm>
            <a:off x="4619789" y="2676387"/>
            <a:ext cx="337479" cy="667924"/>
            <a:chOff x="3688863" y="1244649"/>
            <a:chExt cx="322475" cy="667924"/>
          </a:xfrm>
        </p:grpSpPr>
        <p:sp>
          <p:nvSpPr>
            <p:cNvPr id="143" name="文本框 142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5" name="直接连接符 14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6" name="组合 145"/>
          <p:cNvGrpSpPr/>
          <p:nvPr/>
        </p:nvGrpSpPr>
        <p:grpSpPr>
          <a:xfrm>
            <a:off x="3797107" y="2691569"/>
            <a:ext cx="337479" cy="667924"/>
            <a:chOff x="3688863" y="1244649"/>
            <a:chExt cx="322475" cy="667924"/>
          </a:xfrm>
        </p:grpSpPr>
        <p:sp>
          <p:nvSpPr>
            <p:cNvPr id="147" name="文本框 146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0" name="组合 149"/>
          <p:cNvGrpSpPr/>
          <p:nvPr/>
        </p:nvGrpSpPr>
        <p:grpSpPr>
          <a:xfrm>
            <a:off x="5737873" y="2654592"/>
            <a:ext cx="337479" cy="667924"/>
            <a:chOff x="3688863" y="1244649"/>
            <a:chExt cx="322475" cy="667924"/>
          </a:xfrm>
        </p:grpSpPr>
        <p:sp>
          <p:nvSpPr>
            <p:cNvPr id="151" name="文本框 15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3" name="直接连接符 15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4" name="文本框 163"/>
          <p:cNvSpPr txBox="1"/>
          <p:nvPr/>
        </p:nvSpPr>
        <p:spPr>
          <a:xfrm>
            <a:off x="5936686" y="2788499"/>
            <a:ext cx="386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5" name="流程图: 联系 164"/>
          <p:cNvSpPr/>
          <p:nvPr/>
        </p:nvSpPr>
        <p:spPr>
          <a:xfrm>
            <a:off x="6668780" y="2850599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66" name="组合 165"/>
          <p:cNvGrpSpPr/>
          <p:nvPr/>
        </p:nvGrpSpPr>
        <p:grpSpPr>
          <a:xfrm>
            <a:off x="7100101" y="2648002"/>
            <a:ext cx="337479" cy="667924"/>
            <a:chOff x="3688863" y="1244649"/>
            <a:chExt cx="322475" cy="667924"/>
          </a:xfrm>
        </p:grpSpPr>
        <p:sp>
          <p:nvSpPr>
            <p:cNvPr id="167" name="文本框 166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9" name="直接连接符 16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1" name="组合 170"/>
          <p:cNvGrpSpPr/>
          <p:nvPr/>
        </p:nvGrpSpPr>
        <p:grpSpPr>
          <a:xfrm>
            <a:off x="6298842" y="2651344"/>
            <a:ext cx="337479" cy="667924"/>
            <a:chOff x="3688863" y="1244649"/>
            <a:chExt cx="322475" cy="667924"/>
          </a:xfrm>
        </p:grpSpPr>
        <p:sp>
          <p:nvSpPr>
            <p:cNvPr id="172" name="文本框 171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3" name="文本框 172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4" name="直接连接符 17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5" name="文本框 174"/>
          <p:cNvSpPr txBox="1"/>
          <p:nvPr/>
        </p:nvSpPr>
        <p:spPr>
          <a:xfrm>
            <a:off x="6674137" y="18765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4215752" y="188004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1835483" y="281654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4177047" y="282992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03999" y="280368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7" name="图片 9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9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  <p:bldP spid="60" grpId="0" animBg="1"/>
      <p:bldP spid="175" grpId="0"/>
      <p:bldP spid="176" grpId="0"/>
      <p:bldP spid="177" grpId="0"/>
      <p:bldP spid="178" grpId="0"/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914</Words>
  <Application>Microsoft Office PowerPoint</Application>
  <PresentationFormat>全屏显示(16:9)</PresentationFormat>
  <Paragraphs>459</Paragraphs>
  <Slides>16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Photoshop.Image.9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2019-10-18T02:21:08Z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